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89" r:id="rId1"/>
  </p:sldMasterIdLst>
  <p:notesMasterIdLst>
    <p:notesMasterId r:id="rId10"/>
  </p:notesMasterIdLst>
  <p:handoutMasterIdLst>
    <p:handoutMasterId r:id="rId11"/>
  </p:handoutMasterIdLst>
  <p:sldIdLst>
    <p:sldId id="322" r:id="rId2"/>
    <p:sldId id="341" r:id="rId3"/>
    <p:sldId id="323" r:id="rId4"/>
    <p:sldId id="335" r:id="rId5"/>
    <p:sldId id="339" r:id="rId6"/>
    <p:sldId id="344" r:id="rId7"/>
    <p:sldId id="342" r:id="rId8"/>
    <p:sldId id="343" r:id="rId9"/>
  </p:sldIdLst>
  <p:sldSz cx="12192000" cy="6858000"/>
  <p:notesSz cx="7315200" cy="9601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00"/>
    <a:srgbClr val="007434"/>
    <a:srgbClr val="FF33CC"/>
    <a:srgbClr val="FF0000"/>
    <a:srgbClr val="FFCC99"/>
    <a:srgbClr val="FFFFFF"/>
    <a:srgbClr val="C0C0C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495" autoAdjust="0"/>
    <p:restoredTop sz="94756" autoAdjust="0"/>
  </p:normalViewPr>
  <p:slideViewPr>
    <p:cSldViewPr>
      <p:cViewPr varScale="1">
        <p:scale>
          <a:sx n="78" d="100"/>
          <a:sy n="78" d="100"/>
        </p:scale>
        <p:origin x="533" y="67"/>
      </p:cViewPr>
      <p:guideLst>
        <p:guide orient="horz" pos="2160"/>
        <p:guide pos="3840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5" d="100"/>
          <a:sy n="55" d="100"/>
        </p:scale>
        <p:origin x="-1800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206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77" tIns="45789" rIns="91577" bIns="45789" numCol="1" anchor="ctr" anchorCtr="0" compatLnSpc="1">
            <a:prstTxWarp prst="textNoShape">
              <a:avLst/>
            </a:prstTxWarp>
          </a:bodyPr>
          <a:lstStyle>
            <a:lvl1pPr algn="l" defTabSz="915988" eaLnBrk="0" hangingPunct="0">
              <a:defRPr sz="1200">
                <a:latin typeface="Helvetic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22738" y="0"/>
            <a:ext cx="32051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77" tIns="45789" rIns="91577" bIns="45789" numCol="1" anchor="ctr" anchorCtr="0" compatLnSpc="1">
            <a:prstTxWarp prst="textNoShape">
              <a:avLst/>
            </a:prstTxWarp>
          </a:bodyPr>
          <a:lstStyle>
            <a:lvl1pPr algn="r" defTabSz="915988" eaLnBrk="0" hangingPunct="0">
              <a:defRPr sz="1200">
                <a:latin typeface="Helvetic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56700"/>
            <a:ext cx="3206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l" defTabSz="915988" eaLnBrk="0" hangingPunct="0">
              <a:defRPr sz="1200">
                <a:latin typeface="Helvetica" pitchFamily="34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608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22738" y="9156700"/>
            <a:ext cx="320516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577" tIns="45789" rIns="91577" bIns="45789" numCol="1" anchor="b" anchorCtr="0" compatLnSpc="1">
            <a:prstTxWarp prst="textNoShape">
              <a:avLst/>
            </a:prstTxWarp>
          </a:bodyPr>
          <a:lstStyle>
            <a:lvl1pPr algn="r" defTabSz="915988" eaLnBrk="0" hangingPunct="0">
              <a:defRPr sz="1200">
                <a:latin typeface="Helvetica" panose="020B0604020202020204" pitchFamily="34" charset="0"/>
              </a:defRPr>
            </a:lvl1pPr>
          </a:lstStyle>
          <a:p>
            <a:fld id="{84A221F4-D130-44E7-AEB7-8885E9BB7AD1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7729394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algn="l" defTabSz="966788" eaLnBrk="0" hangingPunct="0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6550" y="0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57200" y="720725"/>
            <a:ext cx="64008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74725" y="4560888"/>
            <a:ext cx="5365750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l" defTabSz="966788" eaLnBrk="0" hangingPunct="0">
              <a:defRPr sz="1300"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6550" y="9121775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6660" tIns="48329" rIns="96660" bIns="48329" numCol="1" anchor="b" anchorCtr="0" compatLnSpc="1">
            <a:prstTxWarp prst="textNoShape">
              <a:avLst/>
            </a:prstTxWarp>
          </a:bodyPr>
          <a:lstStyle>
            <a:lvl1pPr algn="r" defTabSz="966788" eaLnBrk="0" hangingPunct="0">
              <a:defRPr sz="1300">
                <a:latin typeface="Times New Roman" panose="02020603050405020304" pitchFamily="18" charset="0"/>
              </a:defRPr>
            </a:lvl1pPr>
          </a:lstStyle>
          <a:p>
            <a:fld id="{0CF8ED99-2D76-486E-8C5D-9AC6D6BC5194}" type="slidenum">
              <a:rPr lang="en-US" altLang="pt-BR"/>
              <a:pPr/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75761354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0243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10244" name="Espaço Reservado para Número de Slide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DCD5B56F-548D-42C5-AAB0-1E3866D5104C}" type="slidenum">
              <a:rPr lang="en-US" altLang="pt-BR" sz="1300"/>
              <a:pPr>
                <a:spcBef>
                  <a:spcPct val="0"/>
                </a:spcBef>
              </a:pPr>
              <a:t>1</a:t>
            </a:fld>
            <a:endParaRPr lang="en-US" altLang="pt-BR" sz="13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11268" name="Espaço Reservado para Número de Slide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68B707E9-DEC8-4976-891A-31E0B18F3E8F}" type="slidenum">
              <a:rPr lang="en-US" altLang="pt-BR" sz="1300"/>
              <a:pPr>
                <a:spcBef>
                  <a:spcPct val="0"/>
                </a:spcBef>
              </a:pPr>
              <a:t>3</a:t>
            </a:fld>
            <a:endParaRPr lang="en-US" altLang="pt-BR" sz="13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29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12292" name="Espaço Reservado para Número de Slide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520B0F1-9E83-4FFE-8D79-26C7294D83CB}" type="slidenum">
              <a:rPr lang="en-US" altLang="pt-BR" sz="1300"/>
              <a:pPr>
                <a:spcBef>
                  <a:spcPct val="0"/>
                </a:spcBef>
              </a:pPr>
              <a:t>4</a:t>
            </a:fld>
            <a:endParaRPr lang="en-US" altLang="pt-BR" sz="13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12291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/>
          </a:p>
        </p:txBody>
      </p:sp>
      <p:sp>
        <p:nvSpPr>
          <p:cNvPr id="12292" name="Espaço Reservado para Número de Slide 3"/>
          <p:cNvSpPr>
            <a:spLocks noGrp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 marL="742950" indent="-28575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 marL="11430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 marL="16002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 marL="2057400" indent="-228600" defTabSz="966788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marL="25146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marL="29718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marL="34290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marL="3886200" indent="-228600" defTabSz="96678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pPr>
              <a:spcBef>
                <a:spcPct val="0"/>
              </a:spcBef>
            </a:pPr>
            <a:fld id="{5520B0F1-9E83-4FFE-8D79-26C7294D83CB}" type="slidenum">
              <a:rPr lang="en-US" altLang="pt-BR" sz="1300"/>
              <a:pPr>
                <a:spcBef>
                  <a:spcPct val="0"/>
                </a:spcBef>
              </a:pPr>
              <a:t>5</a:t>
            </a:fld>
            <a:endParaRPr lang="en-US" altLang="pt-BR" sz="1300"/>
          </a:p>
        </p:txBody>
      </p:sp>
    </p:spTree>
    <p:extLst>
      <p:ext uri="{BB962C8B-B14F-4D97-AF65-F5344CB8AC3E}">
        <p14:creationId xmlns:p14="http://schemas.microsoft.com/office/powerpoint/2010/main" val="1703759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089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dirty="0"/>
          </a:p>
        </p:txBody>
      </p:sp>
      <p:sp>
        <p:nvSpPr>
          <p:cNvPr id="8090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9850713-1EEF-47F0-A7C6-A06757A41D60}" type="slidenum">
              <a:rPr lang="en-US" altLang="pt-BR" sz="1300">
                <a:latin typeface="Times New Roman" panose="02020603050405020304" pitchFamily="18" charset="0"/>
              </a:rPr>
              <a:pPr/>
              <a:t>7</a:t>
            </a:fld>
            <a:endParaRPr lang="en-US" altLang="pt-BR" sz="130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6857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57200" y="720725"/>
            <a:ext cx="6400800" cy="3600450"/>
          </a:xfrm>
          <a:ln/>
        </p:spPr>
      </p:sp>
      <p:sp>
        <p:nvSpPr>
          <p:cNvPr id="80899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 dirty="0"/>
          </a:p>
        </p:txBody>
      </p:sp>
      <p:sp>
        <p:nvSpPr>
          <p:cNvPr id="80900" name="Espaço Reservado para Número de Slide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67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defTabSz="9667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defTabSz="966788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defTabSz="966788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9850713-1EEF-47F0-A7C6-A06757A41D60}" type="slidenum">
              <a:rPr lang="en-US" altLang="pt-BR" sz="1300">
                <a:latin typeface="Times New Roman" panose="02020603050405020304" pitchFamily="18" charset="0"/>
              </a:rPr>
              <a:pPr/>
              <a:t>8</a:t>
            </a:fld>
            <a:endParaRPr lang="en-US" altLang="pt-BR" sz="1300">
              <a:latin typeface="Times New Roman" panose="02020603050405020304" pitchFamily="18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12192000" cy="6858000"/>
            <a:chOff x="0" y="0"/>
            <a:chExt cx="5760" cy="4320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hidden">
            <a:xfrm>
              <a:off x="0" y="0"/>
              <a:ext cx="2208" cy="4320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defRPr/>
              </a:pPr>
              <a:endParaRPr lang="pt-BR" altLang="pt-BR" sz="2400">
                <a:latin typeface="Times New Roman" pitchFamily="18" charset="0"/>
                <a:cs typeface="+mn-cs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hidden">
            <a:xfrm>
              <a:off x="1081" y="1065"/>
              <a:ext cx="4679" cy="159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pt-BR" altLang="pt-BR" sz="2400">
                <a:latin typeface="Times New Roman" pitchFamily="18" charset="0"/>
                <a:cs typeface="+mn-cs"/>
              </a:endParaRPr>
            </a:p>
          </p:txBody>
        </p:sp>
        <p:grpSp>
          <p:nvGrpSpPr>
            <p:cNvPr id="7" name="Group 5"/>
            <p:cNvGrpSpPr>
              <a:grpSpLocks/>
            </p:cNvGrpSpPr>
            <p:nvPr/>
          </p:nvGrpSpPr>
          <p:grpSpPr bwMode="auto">
            <a:xfrm>
              <a:off x="0" y="672"/>
              <a:ext cx="1806" cy="1989"/>
              <a:chOff x="0" y="672"/>
              <a:chExt cx="1806" cy="1989"/>
            </a:xfrm>
          </p:grpSpPr>
          <p:sp>
            <p:nvSpPr>
              <p:cNvPr id="8" name="Rectangle 6"/>
              <p:cNvSpPr>
                <a:spLocks noChangeArrowheads="1"/>
              </p:cNvSpPr>
              <p:nvPr userDrawn="1"/>
            </p:nvSpPr>
            <p:spPr bwMode="auto">
              <a:xfrm>
                <a:off x="361" y="2257"/>
                <a:ext cx="363" cy="40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defRPr/>
                </a:pPr>
                <a:endParaRPr lang="pt-BR" altLang="pt-BR" sz="240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9" name="Rectangle 7"/>
              <p:cNvSpPr>
                <a:spLocks noChangeArrowheads="1"/>
              </p:cNvSpPr>
              <p:nvPr userDrawn="1"/>
            </p:nvSpPr>
            <p:spPr bwMode="auto">
              <a:xfrm>
                <a:off x="1081" y="1065"/>
                <a:ext cx="362" cy="405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defRPr/>
                </a:pPr>
                <a:endParaRPr lang="pt-BR" altLang="pt-BR" sz="240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0" name="Rectangle 8"/>
              <p:cNvSpPr>
                <a:spLocks noChangeArrowheads="1"/>
              </p:cNvSpPr>
              <p:nvPr userDrawn="1"/>
            </p:nvSpPr>
            <p:spPr bwMode="auto">
              <a:xfrm>
                <a:off x="1437" y="672"/>
                <a:ext cx="369" cy="400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defRPr/>
                </a:pPr>
                <a:endParaRPr lang="pt-BR" altLang="pt-BR" sz="240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 userDrawn="1"/>
            </p:nvSpPr>
            <p:spPr bwMode="auto">
              <a:xfrm>
                <a:off x="719" y="2257"/>
                <a:ext cx="368" cy="404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defRPr/>
                </a:pPr>
                <a:endParaRPr lang="pt-BR" altLang="pt-BR" sz="240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 userDrawn="1"/>
            </p:nvSpPr>
            <p:spPr bwMode="auto">
              <a:xfrm>
                <a:off x="1437" y="1065"/>
                <a:ext cx="369" cy="405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defRPr/>
                </a:pPr>
                <a:endParaRPr lang="pt-BR" altLang="pt-BR" sz="240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 userDrawn="1"/>
            </p:nvSpPr>
            <p:spPr bwMode="auto">
              <a:xfrm>
                <a:off x="719" y="1464"/>
                <a:ext cx="368" cy="399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defRPr/>
                </a:pPr>
                <a:endParaRPr lang="pt-BR" altLang="pt-BR" sz="240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4" name="Rectangle 12"/>
              <p:cNvSpPr>
                <a:spLocks noChangeArrowheads="1"/>
              </p:cNvSpPr>
              <p:nvPr userDrawn="1"/>
            </p:nvSpPr>
            <p:spPr bwMode="auto">
              <a:xfrm>
                <a:off x="0" y="1464"/>
                <a:ext cx="367" cy="399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defRPr/>
                </a:pPr>
                <a:endParaRPr lang="pt-BR" altLang="pt-BR" sz="240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5" name="Rectangle 13"/>
              <p:cNvSpPr>
                <a:spLocks noChangeArrowheads="1"/>
              </p:cNvSpPr>
              <p:nvPr userDrawn="1"/>
            </p:nvSpPr>
            <p:spPr bwMode="auto">
              <a:xfrm>
                <a:off x="1081" y="1464"/>
                <a:ext cx="362" cy="399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defRPr/>
                </a:pPr>
                <a:endParaRPr lang="pt-BR" altLang="pt-BR" sz="240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 userDrawn="1"/>
            </p:nvSpPr>
            <p:spPr bwMode="auto">
              <a:xfrm>
                <a:off x="361" y="1857"/>
                <a:ext cx="363" cy="406"/>
              </a:xfrm>
              <a:prstGeom prst="rect">
                <a:avLst/>
              </a:prstGeom>
              <a:solidFill>
                <a:schemeClr val="folHlink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defRPr/>
                </a:pPr>
                <a:endParaRPr lang="pt-BR" altLang="pt-BR" sz="2400">
                  <a:latin typeface="Times New Roman" pitchFamily="18" charset="0"/>
                  <a:cs typeface="+mn-cs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 userDrawn="1"/>
            </p:nvSpPr>
            <p:spPr bwMode="auto">
              <a:xfrm>
                <a:off x="719" y="1857"/>
                <a:ext cx="368" cy="406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>
                  <a:defRPr sz="2000"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>
                  <a:defRPr sz="2000"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>
                  <a:defRPr sz="2000"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000"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>
                  <a:defRPr/>
                </a:pPr>
                <a:endParaRPr lang="pt-BR" altLang="pt-BR" sz="2400">
                  <a:latin typeface="Times New Roman" pitchFamily="18" charset="0"/>
                  <a:cs typeface="+mn-cs"/>
                </a:endParaRPr>
              </a:p>
            </p:txBody>
          </p:sp>
        </p:grpSp>
      </p:grpSp>
      <p:sp>
        <p:nvSpPr>
          <p:cNvPr id="18" name="Text Box 21"/>
          <p:cNvSpPr txBox="1">
            <a:spLocks noChangeArrowheads="1"/>
          </p:cNvSpPr>
          <p:nvPr/>
        </p:nvSpPr>
        <p:spPr bwMode="auto">
          <a:xfrm>
            <a:off x="137585" y="1590676"/>
            <a:ext cx="1511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endParaRPr lang="pt-BR" altLang="pt-BR" sz="1800">
              <a:latin typeface="Helvetica" pitchFamily="34" charset="0"/>
              <a:cs typeface="+mn-cs"/>
            </a:endParaRPr>
          </a:p>
        </p:txBody>
      </p:sp>
      <p:sp>
        <p:nvSpPr>
          <p:cNvPr id="214035" name="Rectangle 19"/>
          <p:cNvSpPr>
            <a:spLocks noGrp="1" noChangeArrowheads="1"/>
          </p:cNvSpPr>
          <p:nvPr>
            <p:ph type="ctrTitle"/>
          </p:nvPr>
        </p:nvSpPr>
        <p:spPr>
          <a:xfrm>
            <a:off x="3962400" y="1828800"/>
            <a:ext cx="8026400" cy="2209800"/>
          </a:xfrm>
        </p:spPr>
        <p:txBody>
          <a:bodyPr/>
          <a:lstStyle>
            <a:lvl1pPr>
              <a:defRPr sz="4200">
                <a:solidFill>
                  <a:srgbClr val="FFFFFF"/>
                </a:solidFill>
              </a:defRPr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214036" name="Rectangle 20"/>
          <p:cNvSpPr>
            <a:spLocks noGrp="1" noChangeArrowheads="1"/>
          </p:cNvSpPr>
          <p:nvPr>
            <p:ph type="subTitle" idx="1"/>
          </p:nvPr>
        </p:nvSpPr>
        <p:spPr>
          <a:xfrm>
            <a:off x="3962400" y="4267200"/>
            <a:ext cx="8026400" cy="17526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600"/>
            </a:lvl1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21" name="Rectangle 16"/>
          <p:cNvSpPr>
            <a:spLocks noGrp="1" noChangeArrowheads="1"/>
          </p:cNvSpPr>
          <p:nvPr>
            <p:ph type="dt" sz="half" idx="10"/>
          </p:nvPr>
        </p:nvSpPr>
        <p:spPr>
          <a:xfrm>
            <a:off x="609600" y="6248400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2" name="Rectangle 17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3" name="Rectangle 1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DBF298E-CB59-4D01-B1F6-340DD598873D}" type="slidenum">
              <a:rPr lang="pt-BR" altLang="pt-BR"/>
              <a:pPr/>
              <a:t>‹nº›</a:t>
            </a:fld>
            <a:endParaRPr lang="pt-BR" altLang="pt-BR"/>
          </a:p>
        </p:txBody>
      </p:sp>
      <p:pic>
        <p:nvPicPr>
          <p:cNvPr id="2052" name="Picture 4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19" y="228601"/>
            <a:ext cx="6932082" cy="676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9794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E24C101-839A-4079-B735-B1F3C039E1ED}" type="slidenum">
              <a:rPr lang="pt-BR" altLang="pt-BR"/>
              <a:pPr/>
              <a:t>‹nº›</a:t>
            </a:fld>
            <a:endParaRPr lang="pt-BR" altLang="pt-BR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933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9200" y="457200"/>
            <a:ext cx="2743200" cy="541020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457200"/>
            <a:ext cx="8026400" cy="541020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5413E3-DC53-428B-95F2-CCF801F70F48}" type="slidenum">
              <a:rPr lang="pt-BR" altLang="pt-BR"/>
              <a:pPr/>
              <a:t>‹nº›</a:t>
            </a:fld>
            <a:endParaRPr lang="pt-BR" altLang="pt-BR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189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ítulo e texto e 2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457200"/>
            <a:ext cx="10972800" cy="1371600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quarter" idx="2"/>
          </p:nvPr>
        </p:nvSpPr>
        <p:spPr>
          <a:xfrm>
            <a:off x="6197600" y="1981200"/>
            <a:ext cx="5384800" cy="18669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Conteúdo 4"/>
          <p:cNvSpPr>
            <a:spLocks noGrp="1"/>
          </p:cNvSpPr>
          <p:nvPr>
            <p:ph sz="quarter" idx="3"/>
          </p:nvPr>
        </p:nvSpPr>
        <p:spPr>
          <a:xfrm>
            <a:off x="6197600" y="4000500"/>
            <a:ext cx="5384800" cy="1866900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380B467-1292-49DC-A3B0-BF469DCF6BD6}" type="slidenum">
              <a:rPr lang="pt-BR" altLang="pt-BR"/>
              <a:pPr/>
              <a:t>‹nº›</a:t>
            </a:fld>
            <a:endParaRPr lang="pt-BR" altLang="pt-BR"/>
          </a:p>
        </p:txBody>
      </p:sp>
      <p:sp>
        <p:nvSpPr>
          <p:cNvPr id="8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60106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EE05D2E-748B-490E-BD92-855CB3E64F7D}" type="slidenum">
              <a:rPr lang="pt-BR" altLang="pt-BR"/>
              <a:pPr/>
              <a:t>‹nº›</a:t>
            </a:fld>
            <a:endParaRPr lang="pt-BR" altLang="pt-BR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254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58A21D-5A5E-40B4-82C0-B568FBFF7741}" type="slidenum">
              <a:rPr lang="pt-BR" altLang="pt-BR"/>
              <a:pPr/>
              <a:t>‹nº›</a:t>
            </a:fld>
            <a:endParaRPr lang="pt-BR" altLang="pt-BR"/>
          </a:p>
        </p:txBody>
      </p:sp>
      <p:sp>
        <p:nvSpPr>
          <p:cNvPr id="6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2974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981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7600" y="1981200"/>
            <a:ext cx="5384800" cy="3886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CFFBFB7-F617-4E62-B5DD-2F64D34B8CEA}" type="slidenum">
              <a:rPr lang="pt-BR" altLang="pt-BR"/>
              <a:pPr/>
              <a:t>‹nº›</a:t>
            </a:fld>
            <a:endParaRPr lang="pt-BR" altLang="pt-B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1084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C810453-C2B1-4A1F-A845-F0E51DB03CEE}" type="slidenum">
              <a:rPr lang="pt-BR" altLang="pt-BR"/>
              <a:pPr/>
              <a:t>‹nº›</a:t>
            </a:fld>
            <a:endParaRPr lang="pt-BR" altLang="pt-BR"/>
          </a:p>
        </p:txBody>
      </p:sp>
      <p:sp>
        <p:nvSpPr>
          <p:cNvPr id="9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88825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4EFB93-01EE-42FE-939A-4973665765C5}" type="slidenum">
              <a:rPr lang="pt-BR" altLang="pt-BR"/>
              <a:pPr/>
              <a:t>‹nº›</a:t>
            </a:fld>
            <a:endParaRPr lang="pt-BR" altLang="pt-BR"/>
          </a:p>
        </p:txBody>
      </p:sp>
      <p:sp>
        <p:nvSpPr>
          <p:cNvPr id="5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6780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D92B5F7-70C1-4F89-A796-8638EC52E5F2}" type="slidenum">
              <a:rPr lang="pt-BR" altLang="pt-BR"/>
              <a:pPr/>
              <a:t>‹nº›</a:t>
            </a:fld>
            <a:endParaRPr lang="pt-BR" altLang="pt-BR"/>
          </a:p>
        </p:txBody>
      </p:sp>
      <p:sp>
        <p:nvSpPr>
          <p:cNvPr id="4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195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AA628A2-B5B3-4119-A2AF-7D9284CC0261}" type="slidenum">
              <a:rPr lang="pt-BR" altLang="pt-BR"/>
              <a:pPr/>
              <a:t>‹nº›</a:t>
            </a:fld>
            <a:endParaRPr lang="pt-BR" altLang="pt-B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33519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BB77407-FDD6-416B-881F-05554EF8417F}" type="slidenum">
              <a:rPr lang="pt-BR" altLang="pt-BR"/>
              <a:pPr/>
              <a:t>‹nº›</a:t>
            </a:fld>
            <a:endParaRPr lang="pt-BR" altLang="pt-BR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dt" sz="half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1593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w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8400"/>
            <a:ext cx="3860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8400"/>
            <a:ext cx="284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 Black" panose="020B0A04020102020204" pitchFamily="34" charset="0"/>
              </a:defRPr>
            </a:lvl1pPr>
          </a:lstStyle>
          <a:p>
            <a:fld id="{BED0DCD3-F285-4774-9BA4-32DED6E35872}" type="slidenum">
              <a:rPr lang="pt-BR" altLang="pt-BR"/>
              <a:pPr/>
              <a:t>‹nº›</a:t>
            </a:fld>
            <a:endParaRPr lang="pt-BR" altLang="pt-BR"/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12192000" cy="546100"/>
            <a:chOff x="0" y="0"/>
            <a:chExt cx="5760" cy="344"/>
          </a:xfrm>
        </p:grpSpPr>
        <p:sp>
          <p:nvSpPr>
            <p:cNvPr id="1035" name="Rectangle 5"/>
            <p:cNvSpPr>
              <a:spLocks noChangeArrowheads="1"/>
            </p:cNvSpPr>
            <p:nvPr/>
          </p:nvSpPr>
          <p:spPr bwMode="auto">
            <a:xfrm>
              <a:off x="0" y="0"/>
              <a:ext cx="180" cy="336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algn="ctr">
                <a:defRPr/>
              </a:pPr>
              <a:endParaRPr lang="pt-BR" altLang="pt-BR" sz="2400">
                <a:latin typeface="Times New Roman" pitchFamily="18" charset="0"/>
                <a:cs typeface="+mn-cs"/>
              </a:endParaRPr>
            </a:p>
          </p:txBody>
        </p:sp>
        <p:sp>
          <p:nvSpPr>
            <p:cNvPr id="1036" name="Rectangle 6"/>
            <p:cNvSpPr>
              <a:spLocks noChangeArrowheads="1"/>
            </p:cNvSpPr>
            <p:nvPr/>
          </p:nvSpPr>
          <p:spPr bwMode="auto">
            <a:xfrm>
              <a:off x="260" y="85"/>
              <a:ext cx="5500" cy="173"/>
            </a:xfrm>
            <a:prstGeom prst="rect">
              <a:avLst/>
            </a:pr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pt-BR" altLang="pt-BR" sz="2400">
                <a:latin typeface="Times New Roman" pitchFamily="18" charset="0"/>
                <a:cs typeface="+mn-cs"/>
              </a:endParaRPr>
            </a:p>
          </p:txBody>
        </p:sp>
        <p:sp>
          <p:nvSpPr>
            <p:cNvPr id="1037" name="Rectangle 7"/>
            <p:cNvSpPr>
              <a:spLocks noChangeArrowheads="1"/>
            </p:cNvSpPr>
            <p:nvPr/>
          </p:nvSpPr>
          <p:spPr bwMode="auto">
            <a:xfrm>
              <a:off x="258" y="85"/>
              <a:ext cx="87" cy="89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pt-BR" altLang="pt-BR" sz="1800">
                <a:solidFill>
                  <a:schemeClr val="hlink"/>
                </a:solidFill>
                <a:cs typeface="+mn-cs"/>
              </a:endParaRPr>
            </a:p>
          </p:txBody>
        </p:sp>
        <p:sp>
          <p:nvSpPr>
            <p:cNvPr id="1038" name="Rectangle 8"/>
            <p:cNvSpPr>
              <a:spLocks noChangeArrowheads="1"/>
            </p:cNvSpPr>
            <p:nvPr/>
          </p:nvSpPr>
          <p:spPr bwMode="auto">
            <a:xfrm>
              <a:off x="345" y="0"/>
              <a:ext cx="88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pt-BR" altLang="pt-BR" sz="1800">
                <a:solidFill>
                  <a:schemeClr val="hlink"/>
                </a:solidFill>
                <a:cs typeface="+mn-cs"/>
              </a:endParaRPr>
            </a:p>
          </p:txBody>
        </p:sp>
        <p:sp>
          <p:nvSpPr>
            <p:cNvPr id="1039" name="Rectangle 9"/>
            <p:cNvSpPr>
              <a:spLocks noChangeArrowheads="1"/>
            </p:cNvSpPr>
            <p:nvPr/>
          </p:nvSpPr>
          <p:spPr bwMode="auto">
            <a:xfrm>
              <a:off x="345" y="85"/>
              <a:ext cx="88" cy="8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pt-BR" altLang="pt-BR" sz="1800">
                <a:solidFill>
                  <a:schemeClr val="accent2"/>
                </a:solidFill>
                <a:cs typeface="+mn-cs"/>
              </a:endParaRPr>
            </a:p>
          </p:txBody>
        </p:sp>
        <p:sp>
          <p:nvSpPr>
            <p:cNvPr id="1040" name="Rectangle 10"/>
            <p:cNvSpPr>
              <a:spLocks noChangeArrowheads="1"/>
            </p:cNvSpPr>
            <p:nvPr/>
          </p:nvSpPr>
          <p:spPr bwMode="auto">
            <a:xfrm>
              <a:off x="173" y="173"/>
              <a:ext cx="86" cy="87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pt-BR" altLang="pt-BR" sz="1800">
                <a:solidFill>
                  <a:schemeClr val="hlink"/>
                </a:solidFill>
                <a:cs typeface="+mn-cs"/>
              </a:endParaRPr>
            </a:p>
          </p:txBody>
        </p:sp>
        <p:sp>
          <p:nvSpPr>
            <p:cNvPr id="1041" name="Rectangle 11"/>
            <p:cNvSpPr>
              <a:spLocks noChangeArrowheads="1"/>
            </p:cNvSpPr>
            <p:nvPr/>
          </p:nvSpPr>
          <p:spPr bwMode="auto">
            <a:xfrm>
              <a:off x="83" y="86"/>
              <a:ext cx="89" cy="8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pt-BR" altLang="pt-BR" sz="2400">
                <a:latin typeface="Times New Roman" pitchFamily="18" charset="0"/>
                <a:cs typeface="+mn-cs"/>
              </a:endParaRPr>
            </a:p>
          </p:txBody>
        </p:sp>
        <p:sp>
          <p:nvSpPr>
            <p:cNvPr id="1042" name="Rectangle 12"/>
            <p:cNvSpPr>
              <a:spLocks noChangeArrowheads="1"/>
            </p:cNvSpPr>
            <p:nvPr/>
          </p:nvSpPr>
          <p:spPr bwMode="auto">
            <a:xfrm>
              <a:off x="258" y="171"/>
              <a:ext cx="87" cy="8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pt-BR" altLang="pt-BR" sz="1800">
                <a:solidFill>
                  <a:schemeClr val="accent2"/>
                </a:solidFill>
                <a:cs typeface="+mn-cs"/>
              </a:endParaRPr>
            </a:p>
          </p:txBody>
        </p:sp>
        <p:sp>
          <p:nvSpPr>
            <p:cNvPr id="1043" name="Rectangle 13"/>
            <p:cNvSpPr>
              <a:spLocks noChangeArrowheads="1"/>
            </p:cNvSpPr>
            <p:nvPr/>
          </p:nvSpPr>
          <p:spPr bwMode="auto">
            <a:xfrm>
              <a:off x="173" y="258"/>
              <a:ext cx="86" cy="8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 sz="20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defRPr sz="20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defRPr sz="2000"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defRPr sz="2000"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000"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defRPr/>
              </a:pPr>
              <a:endParaRPr lang="pt-BR" altLang="pt-BR" sz="1800">
                <a:solidFill>
                  <a:schemeClr val="accent2"/>
                </a:solidFill>
                <a:cs typeface="+mn-cs"/>
              </a:endParaRPr>
            </a:p>
          </p:txBody>
        </p:sp>
      </p:grpSp>
      <p:sp>
        <p:nvSpPr>
          <p:cNvPr id="1029" name="Rectangle 14"/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457200"/>
            <a:ext cx="10972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 estilo do título mestre</a:t>
            </a:r>
          </a:p>
        </p:txBody>
      </p:sp>
      <p:sp>
        <p:nvSpPr>
          <p:cNvPr id="1030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981200"/>
            <a:ext cx="10972800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t-BR" altLang="pt-BR"/>
              <a:t>Clique para editar os estilos do texto mestre</a:t>
            </a:r>
          </a:p>
          <a:p>
            <a:pPr lvl="1"/>
            <a:r>
              <a:rPr lang="pt-BR" altLang="pt-BR"/>
              <a:t>Segundo nível</a:t>
            </a:r>
          </a:p>
          <a:p>
            <a:pPr lvl="2"/>
            <a:r>
              <a:rPr lang="pt-BR" altLang="pt-BR"/>
              <a:t>Terceiro nível</a:t>
            </a:r>
          </a:p>
          <a:p>
            <a:pPr lvl="3"/>
            <a:r>
              <a:rPr lang="pt-BR" altLang="pt-BR"/>
              <a:t>Quarto nível</a:t>
            </a:r>
          </a:p>
          <a:p>
            <a:pPr lvl="4"/>
            <a:r>
              <a:rPr lang="pt-BR" altLang="pt-BR"/>
              <a:t>Quinto nível</a:t>
            </a:r>
          </a:p>
        </p:txBody>
      </p:sp>
      <p:sp>
        <p:nvSpPr>
          <p:cNvPr id="213008" name="Rectangle 1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1032" name="Text Box 17"/>
          <p:cNvSpPr txBox="1">
            <a:spLocks noChangeArrowheads="1"/>
          </p:cNvSpPr>
          <p:nvPr/>
        </p:nvSpPr>
        <p:spPr bwMode="auto">
          <a:xfrm>
            <a:off x="137585" y="1590676"/>
            <a:ext cx="15113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0" hangingPunct="0">
              <a:spcBef>
                <a:spcPct val="50000"/>
              </a:spcBef>
              <a:defRPr/>
            </a:pPr>
            <a:endParaRPr lang="pt-BR" altLang="pt-BR" sz="1800">
              <a:latin typeface="Helvetica" pitchFamily="34" charset="0"/>
              <a:cs typeface="+mn-cs"/>
            </a:endParaRPr>
          </a:p>
        </p:txBody>
      </p:sp>
      <p:sp>
        <p:nvSpPr>
          <p:cNvPr id="1033" name="Text Box 20"/>
          <p:cNvSpPr txBox="1">
            <a:spLocks noChangeArrowheads="1"/>
          </p:cNvSpPr>
          <p:nvPr/>
        </p:nvSpPr>
        <p:spPr bwMode="auto">
          <a:xfrm>
            <a:off x="5695951" y="147639"/>
            <a:ext cx="560493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0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0" hangingPunct="0">
              <a:spcBef>
                <a:spcPct val="50000"/>
              </a:spcBef>
              <a:defRPr/>
            </a:pPr>
            <a:r>
              <a:rPr lang="pt-BR" altLang="pt-BR" sz="1000" dirty="0">
                <a:cs typeface="+mn-cs"/>
              </a:rPr>
              <a:t>UnB/CIC 0099 – Organização e Arquitetura de Computadores</a:t>
            </a:r>
          </a:p>
        </p:txBody>
      </p:sp>
      <p:pic>
        <p:nvPicPr>
          <p:cNvPr id="1034" name="Picture 21"/>
          <p:cNvPicPr>
            <a:picLocks noChangeAspect="1" noChangeArrowheads="1"/>
          </p:cNvPicPr>
          <p:nvPr/>
        </p:nvPicPr>
        <p:blipFill>
          <a:blip r:embed="rId14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2051" y="133351"/>
            <a:ext cx="630767" cy="265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7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80000"/>
        <a:buFont typeface="Wingdings" panose="05000000000000000000" pitchFamily="2" charset="2"/>
        <a:buChar char="¨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SzPct val="6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anose="05000000000000000000" pitchFamily="2" charset="2"/>
        <a:buChar char="¨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2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bg2"/>
        </a:buClr>
        <a:buFont typeface="Wingdings" pitchFamily="2" charset="2"/>
        <a:buChar char="§"/>
        <a:defRPr sz="1600">
          <a:solidFill>
            <a:schemeClr val="tx1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pn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8"/>
          <p:cNvSpPr>
            <a:spLocks noGrp="1" noChangeArrowheads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FCE29012-C171-46A6-8CA9-F502D49128C0}" type="slidenum">
              <a:rPr lang="pt-BR" altLang="pt-BR" sz="1200">
                <a:latin typeface="Arial Black" panose="020B0A040201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pt-BR" altLang="pt-BR" sz="1200">
              <a:latin typeface="Arial Black" panose="020B0A04020102020204" pitchFamily="34" charset="0"/>
            </a:endParaRP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pt-BR" altLang="pt-BR" dirty="0"/>
              <a:t>Computador RISC-V</a:t>
            </a:r>
            <a:endParaRPr lang="pt-BR" altLang="pt-BR" sz="3000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7588" y="4267200"/>
            <a:ext cx="8228012" cy="1752600"/>
          </a:xfrm>
        </p:spPr>
        <p:txBody>
          <a:bodyPr/>
          <a:lstStyle/>
          <a:p>
            <a:pPr algn="r" eaLnBrk="1" hangingPunct="1"/>
            <a:r>
              <a:rPr lang="pt-BR" altLang="pt-BR" dirty="0"/>
              <a:t>Intel DE1-SoC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4201" y="440274"/>
            <a:ext cx="7543799" cy="6374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90600" y="440274"/>
            <a:ext cx="8229600" cy="609600"/>
          </a:xfrm>
        </p:spPr>
        <p:txBody>
          <a:bodyPr/>
          <a:lstStyle/>
          <a:p>
            <a:r>
              <a:rPr lang="pt-BR" dirty="0"/>
              <a:t>DE1-SoC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05D2E-748B-490E-BD92-855CB3E64F7D}" type="slidenum">
              <a:rPr lang="pt-BR" altLang="pt-BR" smtClean="0"/>
              <a:pPr/>
              <a:t>2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3142338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772696"/>
            <a:ext cx="8229600" cy="60558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457200"/>
            <a:ext cx="8458200" cy="457200"/>
          </a:xfrm>
        </p:spPr>
        <p:txBody>
          <a:bodyPr/>
          <a:lstStyle/>
          <a:p>
            <a:pPr eaLnBrk="1" hangingPunct="1"/>
            <a:r>
              <a:rPr lang="pt-BR" altLang="pt-BR" sz="3200" dirty="0"/>
              <a:t>Kit de desenvolvimento DE1-SoC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Agrupar 2">
            <a:extLst>
              <a:ext uri="{FF2B5EF4-FFF2-40B4-BE49-F238E27FC236}">
                <a16:creationId xmlns:a16="http://schemas.microsoft.com/office/drawing/2014/main" id="{EE1FD299-A901-7526-932D-84C730A5070E}"/>
              </a:ext>
            </a:extLst>
          </p:cNvPr>
          <p:cNvGrpSpPr/>
          <p:nvPr/>
        </p:nvGrpSpPr>
        <p:grpSpPr>
          <a:xfrm>
            <a:off x="1905000" y="381000"/>
            <a:ext cx="8991600" cy="6378576"/>
            <a:chOff x="1905000" y="871538"/>
            <a:chExt cx="8534400" cy="5888038"/>
          </a:xfrm>
        </p:grpSpPr>
        <p:sp>
          <p:nvSpPr>
            <p:cNvPr id="5125" name="Retângulo 3"/>
            <p:cNvSpPr>
              <a:spLocks noChangeArrowheads="1"/>
            </p:cNvSpPr>
            <p:nvPr/>
          </p:nvSpPr>
          <p:spPr bwMode="auto">
            <a:xfrm>
              <a:off x="3755735" y="1074738"/>
              <a:ext cx="184731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5126" name="Retângulo 4"/>
            <p:cNvSpPr>
              <a:spLocks noChangeArrowheads="1"/>
            </p:cNvSpPr>
            <p:nvPr/>
          </p:nvSpPr>
          <p:spPr bwMode="auto">
            <a:xfrm>
              <a:off x="3984335" y="1227138"/>
              <a:ext cx="184731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5127" name="Retângulo 9"/>
            <p:cNvSpPr>
              <a:spLocks noChangeArrowheads="1"/>
            </p:cNvSpPr>
            <p:nvPr/>
          </p:nvSpPr>
          <p:spPr bwMode="auto">
            <a:xfrm>
              <a:off x="4191000" y="1314450"/>
              <a:ext cx="45720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5128" name="Retângulo 10"/>
            <p:cNvSpPr>
              <a:spLocks noChangeArrowheads="1"/>
            </p:cNvSpPr>
            <p:nvPr/>
          </p:nvSpPr>
          <p:spPr bwMode="auto">
            <a:xfrm>
              <a:off x="4876800" y="1074738"/>
              <a:ext cx="38100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5129" name="Retângulo 11"/>
            <p:cNvSpPr>
              <a:spLocks noChangeArrowheads="1"/>
            </p:cNvSpPr>
            <p:nvPr/>
          </p:nvSpPr>
          <p:spPr bwMode="auto">
            <a:xfrm>
              <a:off x="5486400" y="1314450"/>
              <a:ext cx="91440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5130" name="Retângulo 12"/>
            <p:cNvSpPr>
              <a:spLocks noChangeArrowheads="1"/>
            </p:cNvSpPr>
            <p:nvPr/>
          </p:nvSpPr>
          <p:spPr bwMode="auto">
            <a:xfrm>
              <a:off x="7086600" y="871538"/>
              <a:ext cx="99060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5131" name="Retângulo 13"/>
            <p:cNvSpPr>
              <a:spLocks noChangeArrowheads="1"/>
            </p:cNvSpPr>
            <p:nvPr/>
          </p:nvSpPr>
          <p:spPr bwMode="auto">
            <a:xfrm>
              <a:off x="9067800" y="1693863"/>
              <a:ext cx="129540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5132" name="Retângulo 14"/>
            <p:cNvSpPr>
              <a:spLocks noChangeArrowheads="1"/>
            </p:cNvSpPr>
            <p:nvPr/>
          </p:nvSpPr>
          <p:spPr bwMode="auto">
            <a:xfrm>
              <a:off x="9144000" y="2438400"/>
              <a:ext cx="129540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5133" name="Retângulo 16"/>
            <p:cNvSpPr>
              <a:spLocks noChangeArrowheads="1"/>
            </p:cNvSpPr>
            <p:nvPr/>
          </p:nvSpPr>
          <p:spPr bwMode="auto">
            <a:xfrm>
              <a:off x="8926514" y="5164138"/>
              <a:ext cx="1227137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5134" name="Retângulo 17"/>
            <p:cNvSpPr>
              <a:spLocks noChangeArrowheads="1"/>
            </p:cNvSpPr>
            <p:nvPr/>
          </p:nvSpPr>
          <p:spPr bwMode="auto">
            <a:xfrm>
              <a:off x="8985250" y="5653088"/>
              <a:ext cx="116840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5135" name="Retângulo 5"/>
            <p:cNvSpPr>
              <a:spLocks noChangeArrowheads="1"/>
            </p:cNvSpPr>
            <p:nvPr/>
          </p:nvSpPr>
          <p:spPr bwMode="auto">
            <a:xfrm>
              <a:off x="5546435" y="6178550"/>
              <a:ext cx="184731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5136" name="Retângulo 7"/>
            <p:cNvSpPr>
              <a:spLocks noChangeArrowheads="1"/>
            </p:cNvSpPr>
            <p:nvPr/>
          </p:nvSpPr>
          <p:spPr bwMode="auto">
            <a:xfrm>
              <a:off x="2280948" y="3276600"/>
              <a:ext cx="184731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5137" name="Retângulo 8"/>
            <p:cNvSpPr>
              <a:spLocks noChangeArrowheads="1"/>
            </p:cNvSpPr>
            <p:nvPr/>
          </p:nvSpPr>
          <p:spPr bwMode="auto">
            <a:xfrm>
              <a:off x="2313491" y="2743200"/>
              <a:ext cx="18473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pic>
          <p:nvPicPr>
            <p:cNvPr id="18" name="Imagem 6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0" y="1143001"/>
              <a:ext cx="7632700" cy="5616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Retângulo 1"/>
            <p:cNvSpPr/>
            <p:nvPr/>
          </p:nvSpPr>
          <p:spPr bwMode="auto">
            <a:xfrm>
              <a:off x="5791200" y="1821827"/>
              <a:ext cx="2514600" cy="48490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pt-BR">
                <a:latin typeface="Arial" charset="0"/>
              </a:endParaRPr>
            </a:p>
          </p:txBody>
        </p:sp>
        <p:sp>
          <p:nvSpPr>
            <p:cNvPr id="21" name="Retângulo 20"/>
            <p:cNvSpPr/>
            <p:nvPr/>
          </p:nvSpPr>
          <p:spPr bwMode="auto">
            <a:xfrm>
              <a:off x="2139156" y="2566987"/>
              <a:ext cx="1061244" cy="41433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pt-BR">
                <a:latin typeface="Arial" charset="0"/>
              </a:endParaRPr>
            </a:p>
          </p:txBody>
        </p:sp>
        <p:sp>
          <p:nvSpPr>
            <p:cNvPr id="24" name="Retângulo 23"/>
            <p:cNvSpPr/>
            <p:nvPr/>
          </p:nvSpPr>
          <p:spPr bwMode="auto">
            <a:xfrm>
              <a:off x="6460646" y="6144043"/>
              <a:ext cx="1997554" cy="5267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pt-BR">
                <a:latin typeface="Arial" charset="0"/>
              </a:endParaRPr>
            </a:p>
          </p:txBody>
        </p:sp>
        <p:sp>
          <p:nvSpPr>
            <p:cNvPr id="25" name="Retângulo 24"/>
            <p:cNvSpPr/>
            <p:nvPr/>
          </p:nvSpPr>
          <p:spPr bwMode="auto">
            <a:xfrm>
              <a:off x="8075316" y="5146213"/>
              <a:ext cx="1234464" cy="5267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pt-BR">
                <a:latin typeface="Arial" charset="0"/>
              </a:endParaRPr>
            </a:p>
          </p:txBody>
        </p:sp>
        <p:sp>
          <p:nvSpPr>
            <p:cNvPr id="26" name="Retângulo 25"/>
            <p:cNvSpPr/>
            <p:nvPr/>
          </p:nvSpPr>
          <p:spPr bwMode="auto">
            <a:xfrm>
              <a:off x="8106168" y="4608051"/>
              <a:ext cx="1234464" cy="52676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pt-BR">
                <a:latin typeface="Arial" charset="0"/>
              </a:endParaRPr>
            </a:p>
          </p:txBody>
        </p:sp>
        <p:sp>
          <p:nvSpPr>
            <p:cNvPr id="27" name="Retângulo 26"/>
            <p:cNvSpPr/>
            <p:nvPr/>
          </p:nvSpPr>
          <p:spPr bwMode="auto">
            <a:xfrm>
              <a:off x="8148332" y="3919823"/>
              <a:ext cx="1300468" cy="21716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pt-BR">
                <a:latin typeface="Arial" charset="0"/>
              </a:endParaRPr>
            </a:p>
          </p:txBody>
        </p:sp>
        <p:sp>
          <p:nvSpPr>
            <p:cNvPr id="28" name="Retângulo 27"/>
            <p:cNvSpPr/>
            <p:nvPr/>
          </p:nvSpPr>
          <p:spPr bwMode="auto">
            <a:xfrm>
              <a:off x="8134054" y="2492894"/>
              <a:ext cx="1188739" cy="121620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pt-BR">
                <a:latin typeface="Arial" charset="0"/>
              </a:endParaRPr>
            </a:p>
          </p:txBody>
        </p:sp>
        <p:sp>
          <p:nvSpPr>
            <p:cNvPr id="29" name="Retângulo 28"/>
            <p:cNvSpPr/>
            <p:nvPr/>
          </p:nvSpPr>
          <p:spPr bwMode="auto">
            <a:xfrm>
              <a:off x="2095500" y="4672598"/>
              <a:ext cx="1061244" cy="20716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pt-BR">
                <a:latin typeface="Arial" charset="0"/>
              </a:endParaRPr>
            </a:p>
          </p:txBody>
        </p:sp>
      </p:grpSp>
      <p:sp>
        <p:nvSpPr>
          <p:cNvPr id="5122" name="Espaço Reservado para Número de Slide 4"/>
          <p:cNvSpPr>
            <a:spLocks noGrp="1"/>
          </p:cNvSpPr>
          <p:nvPr>
            <p:ph type="sldNum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CBC0ADA-C875-4243-9EC6-57607BE330C5}" type="slidenum">
              <a:rPr lang="pt-BR" altLang="pt-BR" sz="1200">
                <a:latin typeface="Arial Black" panose="020B0A040201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</a:t>
            </a:fld>
            <a:endParaRPr lang="pt-BR" altLang="pt-BR" sz="1200">
              <a:latin typeface="Arial Black" panose="020B0A0402010202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81000"/>
            <a:ext cx="8458200" cy="457200"/>
          </a:xfrm>
        </p:spPr>
        <p:txBody>
          <a:bodyPr/>
          <a:lstStyle/>
          <a:p>
            <a:pPr eaLnBrk="1" hangingPunct="1"/>
            <a:r>
              <a:rPr lang="pt-BR" altLang="pt-BR" sz="3200" dirty="0"/>
              <a:t>Computador com Processador RISC-V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Espaço Reservado para Número de Slide 4"/>
          <p:cNvSpPr>
            <a:spLocks noGrp="1"/>
          </p:cNvSpPr>
          <p:nvPr>
            <p:ph type="sldNum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2CBC0ADA-C875-4243-9EC6-57607BE330C5}" type="slidenum">
              <a:rPr lang="pt-BR" altLang="pt-BR" sz="1200">
                <a:latin typeface="Arial Black" panose="020B0A040201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5</a:t>
            </a:fld>
            <a:endParaRPr lang="pt-BR" altLang="pt-BR" sz="1200">
              <a:latin typeface="Arial Black" panose="020B0A04020102020204" pitchFamily="34" charset="0"/>
            </a:endParaRPr>
          </a:p>
        </p:txBody>
      </p: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81000"/>
            <a:ext cx="8458200" cy="457200"/>
          </a:xfrm>
        </p:spPr>
        <p:txBody>
          <a:bodyPr/>
          <a:lstStyle/>
          <a:p>
            <a:pPr eaLnBrk="1" hangingPunct="1"/>
            <a:r>
              <a:rPr lang="pt-BR" altLang="pt-BR" sz="3200" dirty="0"/>
              <a:t>Computador com Processador RISC-V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1B8C7969-8ED7-BA8F-2DCB-A5CA190AA165}"/>
              </a:ext>
            </a:extLst>
          </p:cNvPr>
          <p:cNvGrpSpPr/>
          <p:nvPr/>
        </p:nvGrpSpPr>
        <p:grpSpPr>
          <a:xfrm>
            <a:off x="1466799" y="838200"/>
            <a:ext cx="9258401" cy="5943600"/>
            <a:chOff x="1666876" y="934906"/>
            <a:chExt cx="8772524" cy="5632998"/>
          </a:xfrm>
        </p:grpSpPr>
        <p:sp>
          <p:nvSpPr>
            <p:cNvPr id="5131" name="Retângulo 13"/>
            <p:cNvSpPr>
              <a:spLocks noChangeArrowheads="1"/>
            </p:cNvSpPr>
            <p:nvPr/>
          </p:nvSpPr>
          <p:spPr bwMode="auto">
            <a:xfrm>
              <a:off x="9067800" y="1693863"/>
              <a:ext cx="129540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5132" name="Retângulo 14"/>
            <p:cNvSpPr>
              <a:spLocks noChangeArrowheads="1"/>
            </p:cNvSpPr>
            <p:nvPr/>
          </p:nvSpPr>
          <p:spPr bwMode="auto">
            <a:xfrm>
              <a:off x="9144000" y="2438400"/>
              <a:ext cx="1295400" cy="4001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grpSp>
          <p:nvGrpSpPr>
            <p:cNvPr id="7" name="Agrupar 6"/>
            <p:cNvGrpSpPr/>
            <p:nvPr/>
          </p:nvGrpSpPr>
          <p:grpSpPr>
            <a:xfrm>
              <a:off x="1666876" y="934906"/>
              <a:ext cx="8486775" cy="5632998"/>
              <a:chOff x="142875" y="934906"/>
              <a:chExt cx="8486775" cy="5632998"/>
            </a:xfrm>
          </p:grpSpPr>
          <p:grpSp>
            <p:nvGrpSpPr>
              <p:cNvPr id="4" name="Agrupar 3"/>
              <p:cNvGrpSpPr/>
              <p:nvPr/>
            </p:nvGrpSpPr>
            <p:grpSpPr>
              <a:xfrm>
                <a:off x="914400" y="1239706"/>
                <a:ext cx="7145337" cy="5313494"/>
                <a:chOff x="320804" y="871538"/>
                <a:chExt cx="7603996" cy="5799269"/>
              </a:xfrm>
            </p:grpSpPr>
            <p:sp>
              <p:nvSpPr>
                <p:cNvPr id="5125" name="Retângulo 3"/>
                <p:cNvSpPr>
                  <a:spLocks noChangeArrowheads="1"/>
                </p:cNvSpPr>
                <p:nvPr/>
              </p:nvSpPr>
              <p:spPr bwMode="auto">
                <a:xfrm>
                  <a:off x="2225805" y="1074738"/>
                  <a:ext cx="196589" cy="4366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pt-BR" altLang="pt-BR" sz="2000"/>
                </a:p>
              </p:txBody>
            </p:sp>
            <p:sp>
              <p:nvSpPr>
                <p:cNvPr id="5126" name="Retângulo 4"/>
                <p:cNvSpPr>
                  <a:spLocks noChangeArrowheads="1"/>
                </p:cNvSpPr>
                <p:nvPr/>
              </p:nvSpPr>
              <p:spPr bwMode="auto">
                <a:xfrm>
                  <a:off x="2454405" y="1227138"/>
                  <a:ext cx="196589" cy="4366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pt-BR" altLang="pt-BR" sz="2000"/>
                </a:p>
              </p:txBody>
            </p:sp>
            <p:sp>
              <p:nvSpPr>
                <p:cNvPr id="5127" name="Retângulo 9"/>
                <p:cNvSpPr>
                  <a:spLocks noChangeArrowheads="1"/>
                </p:cNvSpPr>
                <p:nvPr/>
              </p:nvSpPr>
              <p:spPr bwMode="auto">
                <a:xfrm>
                  <a:off x="2667000" y="1314451"/>
                  <a:ext cx="457200" cy="4366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pt-BR" altLang="pt-BR" sz="2000"/>
                </a:p>
              </p:txBody>
            </p:sp>
            <p:sp>
              <p:nvSpPr>
                <p:cNvPr id="5128" name="Retângulo 10"/>
                <p:cNvSpPr>
                  <a:spLocks noChangeArrowheads="1"/>
                </p:cNvSpPr>
                <p:nvPr/>
              </p:nvSpPr>
              <p:spPr bwMode="auto">
                <a:xfrm>
                  <a:off x="3352800" y="1074738"/>
                  <a:ext cx="381000" cy="4366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pt-BR" altLang="pt-BR" sz="2000"/>
                </a:p>
              </p:txBody>
            </p:sp>
            <p:sp>
              <p:nvSpPr>
                <p:cNvPr id="5129" name="Retângulo 11"/>
                <p:cNvSpPr>
                  <a:spLocks noChangeArrowheads="1"/>
                </p:cNvSpPr>
                <p:nvPr/>
              </p:nvSpPr>
              <p:spPr bwMode="auto">
                <a:xfrm>
                  <a:off x="3962401" y="1314451"/>
                  <a:ext cx="914400" cy="4366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pt-BR" altLang="pt-BR" sz="2000"/>
                </a:p>
              </p:txBody>
            </p:sp>
            <p:sp>
              <p:nvSpPr>
                <p:cNvPr id="5130" name="Retângulo 12"/>
                <p:cNvSpPr>
                  <a:spLocks noChangeArrowheads="1"/>
                </p:cNvSpPr>
                <p:nvPr/>
              </p:nvSpPr>
              <p:spPr bwMode="auto">
                <a:xfrm>
                  <a:off x="5562600" y="871538"/>
                  <a:ext cx="990600" cy="4366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pt-BR" altLang="pt-BR" sz="2000"/>
                </a:p>
              </p:txBody>
            </p:sp>
            <p:sp>
              <p:nvSpPr>
                <p:cNvPr id="5135" name="Retângulo 5"/>
                <p:cNvSpPr>
                  <a:spLocks noChangeArrowheads="1"/>
                </p:cNvSpPr>
                <p:nvPr/>
              </p:nvSpPr>
              <p:spPr bwMode="auto">
                <a:xfrm>
                  <a:off x="4016505" y="6178550"/>
                  <a:ext cx="196588" cy="4366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pt-BR" altLang="pt-BR" sz="2000"/>
                </a:p>
              </p:txBody>
            </p:sp>
            <p:sp>
              <p:nvSpPr>
                <p:cNvPr id="5136" name="Retângulo 7"/>
                <p:cNvSpPr>
                  <a:spLocks noChangeArrowheads="1"/>
                </p:cNvSpPr>
                <p:nvPr/>
              </p:nvSpPr>
              <p:spPr bwMode="auto">
                <a:xfrm>
                  <a:off x="751019" y="3276600"/>
                  <a:ext cx="196588" cy="4366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pt-BR" altLang="pt-BR" sz="2000"/>
                </a:p>
              </p:txBody>
            </p:sp>
            <p:sp>
              <p:nvSpPr>
                <p:cNvPr id="5137" name="Retângulo 8"/>
                <p:cNvSpPr>
                  <a:spLocks noChangeArrowheads="1"/>
                </p:cNvSpPr>
                <p:nvPr/>
              </p:nvSpPr>
              <p:spPr bwMode="auto">
                <a:xfrm>
                  <a:off x="783562" y="2743199"/>
                  <a:ext cx="196588" cy="43668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round/>
                      <a:headEnd/>
                      <a:tailEnd type="triangle" w="med" len="med"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spcBef>
                      <a:spcPct val="20000"/>
                    </a:spcBef>
                    <a:buClr>
                      <a:schemeClr val="bg2"/>
                    </a:buClr>
                    <a:buSzPct val="7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80000"/>
                    <a:buFont typeface="Wingdings" panose="05000000000000000000" pitchFamily="2" charset="2"/>
                    <a:buChar char="¨"/>
                    <a:defRPr sz="20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 eaLnBrk="0" hangingPunct="0">
                    <a:spcBef>
                      <a:spcPct val="20000"/>
                    </a:spcBef>
                    <a:buClr>
                      <a:schemeClr val="bg2"/>
                    </a:buClr>
                    <a:buSzPct val="65000"/>
                    <a:buFont typeface="Wingdings" panose="05000000000000000000" pitchFamily="2" charset="2"/>
                    <a:buChar char="n"/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 eaLnBrk="0" hangingPunct="0">
                    <a:spcBef>
                      <a:spcPct val="20000"/>
                    </a:spcBef>
                    <a:buClr>
                      <a:schemeClr val="accent2"/>
                    </a:buClr>
                    <a:buSzPct val="70000"/>
                    <a:buFont typeface="Wingdings" panose="05000000000000000000" pitchFamily="2" charset="2"/>
                    <a:buChar char="¨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 eaLnBrk="0" hangingPunct="0">
                    <a:spcBef>
                      <a:spcPct val="20000"/>
                    </a:spcBef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Clr>
                      <a:schemeClr val="bg2"/>
                    </a:buClr>
                    <a:buFont typeface="Wingdings" panose="05000000000000000000" pitchFamily="2" charset="2"/>
                    <a:buChar char="§"/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>
                    <a:spcBef>
                      <a:spcPct val="0"/>
                    </a:spcBef>
                    <a:buClrTx/>
                    <a:buSzTx/>
                    <a:buFontTx/>
                    <a:buNone/>
                  </a:pPr>
                  <a:endParaRPr lang="pt-BR" altLang="pt-BR" sz="2000"/>
                </a:p>
              </p:txBody>
            </p:sp>
            <p:pic>
              <p:nvPicPr>
                <p:cNvPr id="18" name="Imagem 6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95400" y="1848590"/>
                  <a:ext cx="6553200" cy="482221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2" name="Retângulo 1"/>
                <p:cNvSpPr/>
                <p:nvPr/>
              </p:nvSpPr>
              <p:spPr bwMode="auto">
                <a:xfrm>
                  <a:off x="4267200" y="1821826"/>
                  <a:ext cx="2514600" cy="484909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hangingPunct="0"/>
                  <a:endParaRPr lang="pt-BR">
                    <a:latin typeface="Arial" charset="0"/>
                  </a:endParaRPr>
                </a:p>
              </p:txBody>
            </p:sp>
            <p:sp>
              <p:nvSpPr>
                <p:cNvPr id="20" name="Retângulo 19"/>
                <p:cNvSpPr/>
                <p:nvPr/>
              </p:nvSpPr>
              <p:spPr bwMode="auto">
                <a:xfrm>
                  <a:off x="2819400" y="1947862"/>
                  <a:ext cx="533400" cy="414338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hangingPunct="0"/>
                  <a:endParaRPr lang="pt-BR">
                    <a:latin typeface="Arial" charset="0"/>
                  </a:endParaRPr>
                </a:p>
              </p:txBody>
            </p:sp>
            <p:sp>
              <p:nvSpPr>
                <p:cNvPr id="21" name="Retângulo 20"/>
                <p:cNvSpPr/>
                <p:nvPr/>
              </p:nvSpPr>
              <p:spPr bwMode="auto">
                <a:xfrm>
                  <a:off x="615156" y="2566987"/>
                  <a:ext cx="1061244" cy="414338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hangingPunct="0"/>
                  <a:endParaRPr lang="pt-BR">
                    <a:latin typeface="Arial" charset="0"/>
                  </a:endParaRPr>
                </a:p>
              </p:txBody>
            </p:sp>
            <p:sp>
              <p:nvSpPr>
                <p:cNvPr id="22" name="Retângulo 21"/>
                <p:cNvSpPr/>
                <p:nvPr/>
              </p:nvSpPr>
              <p:spPr bwMode="auto">
                <a:xfrm>
                  <a:off x="401896" y="3141752"/>
                  <a:ext cx="1061244" cy="128126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hangingPunct="0"/>
                  <a:endParaRPr lang="pt-BR">
                    <a:latin typeface="Arial" charset="0"/>
                  </a:endParaRPr>
                </a:p>
              </p:txBody>
            </p:sp>
            <p:sp>
              <p:nvSpPr>
                <p:cNvPr id="23" name="Retângulo 22"/>
                <p:cNvSpPr/>
                <p:nvPr/>
              </p:nvSpPr>
              <p:spPr bwMode="auto">
                <a:xfrm>
                  <a:off x="320804" y="4919662"/>
                  <a:ext cx="1061244" cy="338138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hangingPunct="0"/>
                  <a:endParaRPr lang="pt-BR">
                    <a:latin typeface="Arial" charset="0"/>
                  </a:endParaRPr>
                </a:p>
              </p:txBody>
            </p:sp>
            <p:sp>
              <p:nvSpPr>
                <p:cNvPr id="24" name="Retângulo 23"/>
                <p:cNvSpPr/>
                <p:nvPr/>
              </p:nvSpPr>
              <p:spPr bwMode="auto">
                <a:xfrm>
                  <a:off x="4936646" y="6144043"/>
                  <a:ext cx="1997554" cy="526764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hangingPunct="0"/>
                  <a:endParaRPr lang="pt-BR">
                    <a:latin typeface="Arial" charset="0"/>
                  </a:endParaRPr>
                </a:p>
              </p:txBody>
            </p:sp>
            <p:sp>
              <p:nvSpPr>
                <p:cNvPr id="25" name="Retângulo 24"/>
                <p:cNvSpPr/>
                <p:nvPr/>
              </p:nvSpPr>
              <p:spPr bwMode="auto">
                <a:xfrm>
                  <a:off x="6627829" y="5229212"/>
                  <a:ext cx="1234464" cy="526764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hangingPunct="0"/>
                  <a:endParaRPr lang="pt-BR">
                    <a:latin typeface="Arial" charset="0"/>
                  </a:endParaRPr>
                </a:p>
              </p:txBody>
            </p:sp>
            <p:sp>
              <p:nvSpPr>
                <p:cNvPr id="26" name="Retângulo 25"/>
                <p:cNvSpPr/>
                <p:nvPr/>
              </p:nvSpPr>
              <p:spPr bwMode="auto">
                <a:xfrm>
                  <a:off x="6612577" y="4597655"/>
                  <a:ext cx="1234464" cy="526764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hangingPunct="0"/>
                  <a:endParaRPr lang="pt-BR">
                    <a:latin typeface="Arial" charset="0"/>
                  </a:endParaRPr>
                </a:p>
              </p:txBody>
            </p:sp>
            <p:sp>
              <p:nvSpPr>
                <p:cNvPr id="27" name="Retângulo 26"/>
                <p:cNvSpPr/>
                <p:nvPr/>
              </p:nvSpPr>
              <p:spPr bwMode="auto">
                <a:xfrm>
                  <a:off x="6624332" y="3888636"/>
                  <a:ext cx="1300468" cy="217162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hangingPunct="0"/>
                  <a:endParaRPr lang="pt-BR">
                    <a:latin typeface="Arial" charset="0"/>
                  </a:endParaRPr>
                </a:p>
              </p:txBody>
            </p:sp>
            <p:sp>
              <p:nvSpPr>
                <p:cNvPr id="28" name="Retângulo 27"/>
                <p:cNvSpPr/>
                <p:nvPr/>
              </p:nvSpPr>
              <p:spPr bwMode="auto">
                <a:xfrm>
                  <a:off x="6615166" y="2687861"/>
                  <a:ext cx="1188738" cy="1395275"/>
                </a:xfrm>
                <a:prstGeom prst="rect">
                  <a:avLst/>
                </a:prstGeom>
                <a:solidFill>
                  <a:schemeClr val="bg1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triangle" w="med" len="med"/>
                </a:ln>
                <a:effectLst/>
              </p:spPr>
              <p:txBody>
    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 eaLnBrk="0" hangingPunct="0"/>
                  <a:endParaRPr lang="pt-BR">
                    <a:latin typeface="Arial" charset="0"/>
                  </a:endParaRPr>
                </a:p>
              </p:txBody>
            </p:sp>
          </p:grpSp>
          <p:sp>
            <p:nvSpPr>
              <p:cNvPr id="5133" name="Retângulo 16"/>
              <p:cNvSpPr>
                <a:spLocks noChangeArrowheads="1"/>
              </p:cNvSpPr>
              <p:nvPr/>
            </p:nvSpPr>
            <p:spPr bwMode="auto">
              <a:xfrm>
                <a:off x="7402513" y="5337044"/>
                <a:ext cx="1227137" cy="400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 type="triangle" w="med" len="med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altLang="pt-BR" sz="2000"/>
              </a:p>
            </p:txBody>
          </p:sp>
          <p:sp>
            <p:nvSpPr>
              <p:cNvPr id="5134" name="Retângulo 17"/>
              <p:cNvSpPr>
                <a:spLocks noChangeArrowheads="1"/>
              </p:cNvSpPr>
              <p:nvPr/>
            </p:nvSpPr>
            <p:spPr bwMode="auto">
              <a:xfrm>
                <a:off x="7461250" y="5825994"/>
                <a:ext cx="1168400" cy="40011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round/>
                    <a:headEnd/>
                    <a:tailEnd type="triangle" w="med" len="med"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altLang="pt-BR" sz="2000"/>
              </a:p>
            </p:txBody>
          </p:sp>
          <p:pic>
            <p:nvPicPr>
              <p:cNvPr id="32" name="Picture 10" descr="http://atera.com.br/imgadic/SYNC19B1930.1.jpg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24121" y="1527008"/>
                <a:ext cx="1270000" cy="1000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" name="Picture 12" descr="http://mlb-s1-p.mlstatic.com/caixa-de-som-subwoofer-pc-usb-8w-rms-multilaser-frete-gratis-14639-MLB222652974_5865-O.jpg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0700" y="1954081"/>
                <a:ext cx="684213" cy="684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4" name="Picture 14" descr="http://mlb-s1-p.mlstatic.com/microfones-en-acessorios-audio-video-13859-MLB20081452327_042014-Y.jpg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820887" y="2143642"/>
                <a:ext cx="404813" cy="4048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5" name="Picture 16" descr="http://mictecinformatica.com/wp-content/uploads/2013/02/computadores.jpg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2875" y="934906"/>
                <a:ext cx="2665413" cy="17033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7" name="CaixaDeTexto 34"/>
              <p:cNvSpPr txBox="1">
                <a:spLocks noChangeArrowheads="1"/>
              </p:cNvSpPr>
              <p:nvPr/>
            </p:nvSpPr>
            <p:spPr bwMode="auto">
              <a:xfrm>
                <a:off x="3407308" y="6229350"/>
                <a:ext cx="878767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pt-BR" altLang="pt-BR" sz="1600" dirty="0"/>
                  <a:t>Chaves</a:t>
                </a:r>
              </a:p>
            </p:txBody>
          </p:sp>
          <p:sp>
            <p:nvSpPr>
              <p:cNvPr id="38" name="CaixaDeTexto 35"/>
              <p:cNvSpPr txBox="1">
                <a:spLocks noChangeArrowheads="1"/>
              </p:cNvSpPr>
              <p:nvPr/>
            </p:nvSpPr>
            <p:spPr bwMode="auto">
              <a:xfrm>
                <a:off x="4663739" y="6229350"/>
                <a:ext cx="822661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pt-BR" altLang="pt-BR" sz="1600" dirty="0"/>
                  <a:t>Botões</a:t>
                </a:r>
              </a:p>
            </p:txBody>
          </p:sp>
          <p:sp>
            <p:nvSpPr>
              <p:cNvPr id="39" name="Seta para a esquerda e para cima 22"/>
              <p:cNvSpPr/>
              <p:nvPr/>
            </p:nvSpPr>
            <p:spPr bwMode="auto">
              <a:xfrm rot="10800000" flipV="1">
                <a:off x="303666" y="2835527"/>
                <a:ext cx="1687058" cy="1494897"/>
              </a:xfrm>
              <a:prstGeom prst="leftUpArrow">
                <a:avLst>
                  <a:gd name="adj1" fmla="val 5885"/>
                  <a:gd name="adj2" fmla="val 8434"/>
                  <a:gd name="adj3" fmla="val 14805"/>
                </a:avLst>
              </a:prstGeom>
              <a:solidFill>
                <a:schemeClr val="bg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wrap="square">
                <a:spAutoFit/>
              </a:bodyPr>
              <a:lstStyle/>
              <a:p>
                <a:pPr algn="ctr" eaLnBrk="0" hangingPunct="0">
                  <a:defRPr/>
                </a:pPr>
                <a:endParaRPr lang="pt-BR">
                  <a:latin typeface="Arial" charset="0"/>
                  <a:cs typeface="+mn-cs"/>
                </a:endParaRPr>
              </a:p>
            </p:txBody>
          </p:sp>
          <p:sp>
            <p:nvSpPr>
              <p:cNvPr id="40" name="CaixaDeTexto 23"/>
              <p:cNvSpPr txBox="1">
                <a:spLocks noChangeArrowheads="1"/>
              </p:cNvSpPr>
              <p:nvPr/>
            </p:nvSpPr>
            <p:spPr bwMode="auto">
              <a:xfrm>
                <a:off x="719137" y="2638294"/>
                <a:ext cx="542925" cy="4000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pt-BR" altLang="pt-BR" sz="2000" dirty="0"/>
                  <a:t>PC</a:t>
                </a:r>
              </a:p>
            </p:txBody>
          </p:sp>
          <p:pic>
            <p:nvPicPr>
              <p:cNvPr id="41" name="Picture 39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398426" y="5354221"/>
                <a:ext cx="627062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6" name="Imagem 5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36575" y="2954588"/>
                <a:ext cx="1438476" cy="1438476"/>
              </a:xfrm>
              <a:prstGeom prst="rect">
                <a:avLst/>
              </a:prstGeom>
            </p:spPr>
          </p:pic>
          <p:sp>
            <p:nvSpPr>
              <p:cNvPr id="36" name="CaixaDeTexto 33"/>
              <p:cNvSpPr txBox="1">
                <a:spLocks noChangeArrowheads="1"/>
              </p:cNvSpPr>
              <p:nvPr/>
            </p:nvSpPr>
            <p:spPr bwMode="auto">
              <a:xfrm>
                <a:off x="929303" y="5354221"/>
                <a:ext cx="95731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pt-BR" altLang="pt-BR" sz="1600" dirty="0"/>
                  <a:t>Displays</a:t>
                </a:r>
              </a:p>
            </p:txBody>
          </p:sp>
        </p:grpSp>
        <p:sp>
          <p:nvSpPr>
            <p:cNvPr id="42" name="Retângulo 41"/>
            <p:cNvSpPr/>
            <p:nvPr/>
          </p:nvSpPr>
          <p:spPr bwMode="auto">
            <a:xfrm>
              <a:off x="6444784" y="2672178"/>
              <a:ext cx="2165816" cy="29783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pt-BR">
                <a:latin typeface="Arial" charset="0"/>
              </a:endParaRPr>
            </a:p>
          </p:txBody>
        </p:sp>
        <p:sp>
          <p:nvSpPr>
            <p:cNvPr id="43" name="Retângulo 42"/>
            <p:cNvSpPr/>
            <p:nvPr/>
          </p:nvSpPr>
          <p:spPr bwMode="auto">
            <a:xfrm>
              <a:off x="8458200" y="4344057"/>
              <a:ext cx="1117036" cy="10711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pt-BR">
                <a:latin typeface="Arial" charset="0"/>
              </a:endParaRPr>
            </a:p>
          </p:txBody>
        </p:sp>
        <p:sp>
          <p:nvSpPr>
            <p:cNvPr id="45" name="CaixaDeTexto 33"/>
            <p:cNvSpPr txBox="1">
              <a:spLocks noChangeArrowheads="1"/>
            </p:cNvSpPr>
            <p:nvPr/>
          </p:nvSpPr>
          <p:spPr bwMode="auto">
            <a:xfrm>
              <a:off x="3323597" y="5702068"/>
              <a:ext cx="753731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400" dirty="0" err="1"/>
                <a:t>LEDRs</a:t>
              </a:r>
              <a:endParaRPr lang="pt-BR" altLang="pt-BR" sz="1400" dirty="0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 flipH="1" flipV="1">
              <a:off x="9179949" y="4311307"/>
              <a:ext cx="790575" cy="311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2" name="Picture 4" descr="Resultado de imagem para USB simbolo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96189" y="4428259"/>
              <a:ext cx="247585" cy="24758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8" name="Conector reto 7"/>
            <p:cNvCxnSpPr/>
            <p:nvPr/>
          </p:nvCxnSpPr>
          <p:spPr bwMode="auto">
            <a:xfrm flipH="1">
              <a:off x="7739484" y="4948739"/>
              <a:ext cx="1894799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3" name="Conector reto 52"/>
            <p:cNvCxnSpPr/>
            <p:nvPr/>
          </p:nvCxnSpPr>
          <p:spPr bwMode="auto">
            <a:xfrm flipH="1">
              <a:off x="7795054" y="4895025"/>
              <a:ext cx="1790940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4" name="Seta para a esquerda e para cima 22"/>
            <p:cNvSpPr/>
            <p:nvPr/>
          </p:nvSpPr>
          <p:spPr bwMode="auto">
            <a:xfrm rot="5400000" flipH="1" flipV="1">
              <a:off x="5273197" y="-365604"/>
              <a:ext cx="2902907" cy="5905500"/>
            </a:xfrm>
            <a:prstGeom prst="leftUpArrow">
              <a:avLst>
                <a:gd name="adj1" fmla="val 3597"/>
                <a:gd name="adj2" fmla="val 3233"/>
                <a:gd name="adj3" fmla="val 3850"/>
              </a:avLst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wrap="square">
              <a:spAutoFit/>
            </a:bodyPr>
            <a:lstStyle/>
            <a:p>
              <a:pPr algn="ctr" eaLnBrk="0" hangingPunct="0">
                <a:defRPr/>
              </a:pPr>
              <a:endParaRPr lang="pt-BR">
                <a:latin typeface="Arial" charset="0"/>
                <a:cs typeface="+mn-cs"/>
              </a:endParaRPr>
            </a:p>
          </p:txBody>
        </p:sp>
        <p:sp>
          <p:nvSpPr>
            <p:cNvPr id="14" name="Retângulo 13"/>
            <p:cNvSpPr/>
            <p:nvPr/>
          </p:nvSpPr>
          <p:spPr bwMode="auto">
            <a:xfrm>
              <a:off x="8944998" y="5232361"/>
              <a:ext cx="785882" cy="1166267"/>
            </a:xfrm>
            <a:prstGeom prst="rect">
              <a:avLst/>
            </a:prstGeom>
            <a:solidFill>
              <a:schemeClr val="bg1">
                <a:alpha val="62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pt-BR">
                <a:latin typeface="Arial" charset="0"/>
              </a:endParaRPr>
            </a:p>
          </p:txBody>
        </p:sp>
        <p:cxnSp>
          <p:nvCxnSpPr>
            <p:cNvPr id="19" name="Conector reto 18"/>
            <p:cNvCxnSpPr/>
            <p:nvPr/>
          </p:nvCxnSpPr>
          <p:spPr bwMode="auto">
            <a:xfrm flipV="1">
              <a:off x="9628410" y="4804626"/>
              <a:ext cx="0" cy="148139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3" name="Conector reto 62"/>
            <p:cNvCxnSpPr/>
            <p:nvPr/>
          </p:nvCxnSpPr>
          <p:spPr bwMode="auto">
            <a:xfrm flipV="1">
              <a:off x="9586117" y="4800260"/>
              <a:ext cx="0" cy="10017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5" name="CaixaDeTexto 33"/>
            <p:cNvSpPr txBox="1">
              <a:spLocks noChangeArrowheads="1"/>
            </p:cNvSpPr>
            <p:nvPr/>
          </p:nvSpPr>
          <p:spPr bwMode="auto">
            <a:xfrm>
              <a:off x="2345572" y="5125067"/>
              <a:ext cx="1182888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200" dirty="0"/>
                <a:t>Conversor A/D</a:t>
              </a:r>
            </a:p>
          </p:txBody>
        </p:sp>
        <p:sp>
          <p:nvSpPr>
            <p:cNvPr id="5" name="CaixaDeTexto 4"/>
            <p:cNvSpPr txBox="1"/>
            <p:nvPr/>
          </p:nvSpPr>
          <p:spPr>
            <a:xfrm>
              <a:off x="9702306" y="4167458"/>
              <a:ext cx="62068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>
                  <a:latin typeface="Calibri" panose="020F0502020204030204" pitchFamily="34" charset="0"/>
                  <a:cs typeface="Calibri" panose="020F0502020204030204" pitchFamily="34" charset="0"/>
                </a:rPr>
                <a:t>CP2102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638637" y="4512577"/>
              <a:ext cx="749159" cy="714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" name="Retângulo 2"/>
            <p:cNvSpPr/>
            <p:nvPr/>
          </p:nvSpPr>
          <p:spPr bwMode="auto">
            <a:xfrm>
              <a:off x="3528460" y="3319757"/>
              <a:ext cx="891140" cy="22332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pt-BR">
                <a:latin typeface="Arial" charset="0"/>
              </a:endParaRPr>
            </a:p>
          </p:txBody>
        </p:sp>
        <p:sp>
          <p:nvSpPr>
            <p:cNvPr id="58" name="Retângulo 57"/>
            <p:cNvSpPr/>
            <p:nvPr/>
          </p:nvSpPr>
          <p:spPr bwMode="auto">
            <a:xfrm>
              <a:off x="3505197" y="3569209"/>
              <a:ext cx="811218" cy="223329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pt-BR">
                <a:latin typeface="Arial" charset="0"/>
              </a:endParaRPr>
            </a:p>
          </p:txBody>
        </p:sp>
        <p:sp>
          <p:nvSpPr>
            <p:cNvPr id="59" name="Retângulo 58"/>
            <p:cNvSpPr/>
            <p:nvPr/>
          </p:nvSpPr>
          <p:spPr bwMode="auto">
            <a:xfrm>
              <a:off x="5325519" y="2672619"/>
              <a:ext cx="388177" cy="356201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pt-BR">
                <a:latin typeface="Arial" charset="0"/>
              </a:endParaRPr>
            </a:p>
          </p:txBody>
        </p:sp>
        <p:sp>
          <p:nvSpPr>
            <p:cNvPr id="60" name="Retângulo 59"/>
            <p:cNvSpPr/>
            <p:nvPr/>
          </p:nvSpPr>
          <p:spPr bwMode="auto">
            <a:xfrm>
              <a:off x="3486817" y="4971225"/>
              <a:ext cx="874443" cy="20849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eaLnBrk="0" hangingPunct="0"/>
              <a:endParaRPr lang="pt-BR">
                <a:latin typeface="Arial" charset="0"/>
              </a:endParaRPr>
            </a:p>
          </p:txBody>
        </p:sp>
        <p:cxnSp>
          <p:nvCxnSpPr>
            <p:cNvPr id="62" name="Conector reto 61"/>
            <p:cNvCxnSpPr/>
            <p:nvPr/>
          </p:nvCxnSpPr>
          <p:spPr bwMode="auto">
            <a:xfrm flipH="1">
              <a:off x="3323596" y="5047425"/>
              <a:ext cx="1086598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4" name="Conector reto 63"/>
            <p:cNvCxnSpPr/>
            <p:nvPr/>
          </p:nvCxnSpPr>
          <p:spPr bwMode="auto">
            <a:xfrm flipH="1">
              <a:off x="3304546" y="5086141"/>
              <a:ext cx="1086598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5" name="Conector reto 64"/>
            <p:cNvCxnSpPr/>
            <p:nvPr/>
          </p:nvCxnSpPr>
          <p:spPr bwMode="auto">
            <a:xfrm flipH="1">
              <a:off x="3333002" y="5009116"/>
              <a:ext cx="1086598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66" name="Conector reto 65"/>
            <p:cNvCxnSpPr/>
            <p:nvPr/>
          </p:nvCxnSpPr>
          <p:spPr bwMode="auto">
            <a:xfrm flipH="1">
              <a:off x="3352052" y="4972050"/>
              <a:ext cx="1086598" cy="0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rgbClr val="FFC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7" name="Seta para a direita 19">
            <a:extLst>
              <a:ext uri="{FF2B5EF4-FFF2-40B4-BE49-F238E27FC236}">
                <a16:creationId xmlns:a16="http://schemas.microsoft.com/office/drawing/2014/main" id="{975D6FAA-E0C1-5FED-8378-6D3C7D6D2946}"/>
              </a:ext>
            </a:extLst>
          </p:cNvPr>
          <p:cNvSpPr>
            <a:spLocks noChangeArrowheads="1"/>
          </p:cNvSpPr>
          <p:nvPr/>
        </p:nvSpPr>
        <p:spPr bwMode="auto">
          <a:xfrm rot="10800000" flipH="1">
            <a:off x="2944580" y="3851632"/>
            <a:ext cx="951170" cy="84931"/>
          </a:xfrm>
          <a:prstGeom prst="rightArrow">
            <a:avLst>
              <a:gd name="adj1" fmla="val 50000"/>
              <a:gd name="adj2" fmla="val 49793"/>
            </a:avLst>
          </a:prstGeom>
          <a:solidFill>
            <a:srgbClr val="7030A0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pt-BR" altLang="pt-BR" sz="2000"/>
          </a:p>
        </p:txBody>
      </p:sp>
    </p:spTree>
    <p:extLst>
      <p:ext uri="{BB962C8B-B14F-4D97-AF65-F5344CB8AC3E}">
        <p14:creationId xmlns:p14="http://schemas.microsoft.com/office/powerpoint/2010/main" val="2952674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73B3BEB-A93E-D0F3-3245-BA54754DDA5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EE05D2E-748B-490E-BD92-855CB3E64F7D}" type="slidenum">
              <a:rPr lang="pt-BR" altLang="pt-BR" smtClean="0"/>
              <a:pPr/>
              <a:t>6</a:t>
            </a:fld>
            <a:endParaRPr lang="pt-BR" altLang="pt-BR"/>
          </a:p>
        </p:txBody>
      </p:sp>
      <p:sp>
        <p:nvSpPr>
          <p:cNvPr id="5" name="Octógono 4">
            <a:extLst>
              <a:ext uri="{FF2B5EF4-FFF2-40B4-BE49-F238E27FC236}">
                <a16:creationId xmlns:a16="http://schemas.microsoft.com/office/drawing/2014/main" id="{C20DAF3C-58E9-278C-4FFC-CF13225EB50F}"/>
              </a:ext>
            </a:extLst>
          </p:cNvPr>
          <p:cNvSpPr/>
          <p:nvPr/>
        </p:nvSpPr>
        <p:spPr bwMode="auto">
          <a:xfrm>
            <a:off x="3048000" y="831338"/>
            <a:ext cx="6719887" cy="5908675"/>
          </a:xfrm>
          <a:prstGeom prst="octagon">
            <a:avLst>
              <a:gd name="adj" fmla="val 4383"/>
            </a:avLst>
          </a:prstGeom>
          <a:gradFill flip="none" rotWithShape="1">
            <a:gsLst>
              <a:gs pos="90000">
                <a:schemeClr val="bg1">
                  <a:lumMod val="95000"/>
                </a:schemeClr>
              </a:gs>
              <a:gs pos="100000">
                <a:srgbClr val="002060"/>
              </a:gs>
              <a:gs pos="97000">
                <a:schemeClr val="bg1"/>
              </a:gs>
            </a:gsLst>
            <a:path path="shape">
              <a:fillToRect l="50000" t="50000" r="50000" b="50000"/>
            </a:path>
            <a:tileRect/>
          </a:gra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72000" tIns="72000" rIns="72000" bIns="72000" anchor="ctr"/>
          <a:lstStyle/>
          <a:p>
            <a:pPr algn="ctr" eaLnBrk="0" hangingPunct="0">
              <a:defRPr/>
            </a:pPr>
            <a:endParaRPr lang="pt-BR" dirty="0">
              <a:latin typeface="Arial" charset="0"/>
              <a:cs typeface="+mn-cs"/>
            </a:endParaRPr>
          </a:p>
        </p:txBody>
      </p:sp>
      <p:sp>
        <p:nvSpPr>
          <p:cNvPr id="6" name="Espaço Reservado para Número de Slide 3">
            <a:extLst>
              <a:ext uri="{FF2B5EF4-FFF2-40B4-BE49-F238E27FC236}">
                <a16:creationId xmlns:a16="http://schemas.microsoft.com/office/drawing/2014/main" id="{7BC090D3-D621-AC2E-EB14-5FFEDDC5CFC7}"/>
              </a:ext>
            </a:extLst>
          </p:cNvPr>
          <p:cNvSpPr txBox="1">
            <a:spLocks/>
          </p:cNvSpPr>
          <p:nvPr/>
        </p:nvSpPr>
        <p:spPr bwMode="auto">
          <a:xfrm>
            <a:off x="8015287" y="6147875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algn="r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9718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4290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886200" indent="-228600" algn="l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fld id="{C7DEA17D-E1E1-4649-9FBA-2A959BCB85ED}" type="slidenum">
              <a:rPr lang="pt-BR" altLang="pt-BR" sz="1200" smtClean="0">
                <a:latin typeface="Arial Black" panose="020B0A04020102020204" pitchFamily="34" charset="0"/>
              </a:rPr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pt-BR" altLang="pt-BR" sz="1200">
              <a:latin typeface="Arial Black" panose="020B0A040201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ADAC979-B6C0-FF35-F5E1-4338499AE9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5762625" y="402713"/>
            <a:ext cx="1146175" cy="457200"/>
          </a:xfrm>
        </p:spPr>
        <p:txBody>
          <a:bodyPr/>
          <a:lstStyle/>
          <a:p>
            <a:pPr eaLnBrk="1" hangingPunct="1"/>
            <a:r>
              <a:rPr lang="pt-BR" altLang="pt-BR" sz="2400" dirty="0"/>
              <a:t>FPGA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DA4EBA60-18B3-1658-7BA2-B5315FDC58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62625" y="1147250"/>
            <a:ext cx="173037" cy="5153025"/>
          </a:xfrm>
          <a:prstGeom prst="rect">
            <a:avLst/>
          </a:prstGeom>
          <a:gradFill rotWithShape="1">
            <a:gsLst>
              <a:gs pos="0">
                <a:srgbClr val="FFC000"/>
              </a:gs>
              <a:gs pos="42999">
                <a:srgbClr val="00B050"/>
              </a:gs>
              <a:gs pos="69000">
                <a:srgbClr val="00B0F0"/>
              </a:gs>
              <a:gs pos="100000">
                <a:srgbClr val="7030A0"/>
              </a:gs>
            </a:gsLst>
            <a:lin ang="0" scaled="1"/>
          </a:gradFill>
          <a:ln w="6350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pt-BR" altLang="pt-BR" sz="2000"/>
          </a:p>
        </p:txBody>
      </p:sp>
      <p:sp>
        <p:nvSpPr>
          <p:cNvPr id="9" name="Retângulo 9">
            <a:extLst>
              <a:ext uri="{FF2B5EF4-FFF2-40B4-BE49-F238E27FC236}">
                <a16:creationId xmlns:a16="http://schemas.microsoft.com/office/drawing/2014/main" id="{D9A78F18-097C-08B4-2030-55D17DA86D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9900" y="2490275"/>
            <a:ext cx="1676400" cy="13716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wrap="none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2000" dirty="0"/>
              <a:t>          CPU</a:t>
            </a:r>
          </a:p>
        </p:txBody>
      </p:sp>
      <p:sp>
        <p:nvSpPr>
          <p:cNvPr id="10" name="Retângulo 22">
            <a:extLst>
              <a:ext uri="{FF2B5EF4-FFF2-40B4-BE49-F238E27FC236}">
                <a16:creationId xmlns:a16="http://schemas.microsoft.com/office/drawing/2014/main" id="{8B2762BA-3DE4-7570-D786-C1526587A8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19937" y="5493825"/>
            <a:ext cx="785813" cy="276225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/>
              <a:t>Controle</a:t>
            </a:r>
          </a:p>
        </p:txBody>
      </p:sp>
      <p:grpSp>
        <p:nvGrpSpPr>
          <p:cNvPr id="11" name="Grupo 55">
            <a:extLst>
              <a:ext uri="{FF2B5EF4-FFF2-40B4-BE49-F238E27FC236}">
                <a16:creationId xmlns:a16="http://schemas.microsoft.com/office/drawing/2014/main" id="{609048FC-A3C2-20AC-5630-7871A5C3AC32}"/>
              </a:ext>
            </a:extLst>
          </p:cNvPr>
          <p:cNvGrpSpPr>
            <a:grpSpLocks/>
          </p:cNvGrpSpPr>
          <p:nvPr/>
        </p:nvGrpSpPr>
        <p:grpSpPr bwMode="auto">
          <a:xfrm>
            <a:off x="5946775" y="2566475"/>
            <a:ext cx="860425" cy="515938"/>
            <a:chOff x="4648200" y="2438400"/>
            <a:chExt cx="633414" cy="609600"/>
          </a:xfrm>
        </p:grpSpPr>
        <p:sp>
          <p:nvSpPr>
            <p:cNvPr id="12" name="Seta para a esquerda 56">
              <a:extLst>
                <a:ext uri="{FF2B5EF4-FFF2-40B4-BE49-F238E27FC236}">
                  <a16:creationId xmlns:a16="http://schemas.microsoft.com/office/drawing/2014/main" id="{271551F7-8653-7110-2E6C-A20C5FBD0D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4384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13" name="Seta para a esquerda 57">
              <a:extLst>
                <a:ext uri="{FF2B5EF4-FFF2-40B4-BE49-F238E27FC236}">
                  <a16:creationId xmlns:a16="http://schemas.microsoft.com/office/drawing/2014/main" id="{F1C7A6D7-75D1-741D-4E1D-9884A46134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5908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14" name="Seta para a esquerda 58">
              <a:extLst>
                <a:ext uri="{FF2B5EF4-FFF2-40B4-BE49-F238E27FC236}">
                  <a16:creationId xmlns:a16="http://schemas.microsoft.com/office/drawing/2014/main" id="{BCF62AAF-3E85-49CA-C736-309673BB18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743200"/>
              <a:ext cx="633414" cy="152400"/>
            </a:xfrm>
            <a:prstGeom prst="leftArrow">
              <a:avLst>
                <a:gd name="adj1" fmla="val 50000"/>
                <a:gd name="adj2" fmla="val 49991"/>
              </a:avLst>
            </a:prstGeom>
            <a:solidFill>
              <a:srgbClr val="00B0F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15" name="Seta para a esquerda 59">
              <a:extLst>
                <a:ext uri="{FF2B5EF4-FFF2-40B4-BE49-F238E27FC236}">
                  <a16:creationId xmlns:a16="http://schemas.microsoft.com/office/drawing/2014/main" id="{215C17AD-550B-E611-6DE1-0509D471641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48200" y="2895600"/>
              <a:ext cx="633414" cy="152400"/>
            </a:xfrm>
            <a:prstGeom prst="leftArrow">
              <a:avLst>
                <a:gd name="adj1" fmla="val 50000"/>
                <a:gd name="adj2" fmla="val 49991"/>
              </a:avLst>
            </a:prstGeom>
            <a:solidFill>
              <a:srgbClr val="7030A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</p:grpSp>
      <p:grpSp>
        <p:nvGrpSpPr>
          <p:cNvPr id="16" name="Grupo 66">
            <a:extLst>
              <a:ext uri="{FF2B5EF4-FFF2-40B4-BE49-F238E27FC236}">
                <a16:creationId xmlns:a16="http://schemas.microsoft.com/office/drawing/2014/main" id="{04F1EBB8-D966-A10F-89BB-48AB7FFEBBAB}"/>
              </a:ext>
            </a:extLst>
          </p:cNvPr>
          <p:cNvGrpSpPr>
            <a:grpSpLocks/>
          </p:cNvGrpSpPr>
          <p:nvPr/>
        </p:nvGrpSpPr>
        <p:grpSpPr bwMode="auto">
          <a:xfrm>
            <a:off x="5427373" y="2592350"/>
            <a:ext cx="313316" cy="354013"/>
            <a:chOff x="4648200" y="2438400"/>
            <a:chExt cx="633414" cy="609600"/>
          </a:xfrm>
        </p:grpSpPr>
        <p:sp>
          <p:nvSpPr>
            <p:cNvPr id="17" name="Seta para a esquerda 67">
              <a:extLst>
                <a:ext uri="{FF2B5EF4-FFF2-40B4-BE49-F238E27FC236}">
                  <a16:creationId xmlns:a16="http://schemas.microsoft.com/office/drawing/2014/main" id="{A59E7313-9525-3CCE-1B06-7249E8A3EE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4384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18" name="Seta para a esquerda 68">
              <a:extLst>
                <a:ext uri="{FF2B5EF4-FFF2-40B4-BE49-F238E27FC236}">
                  <a16:creationId xmlns:a16="http://schemas.microsoft.com/office/drawing/2014/main" id="{2AE8B426-62C4-DEEE-97EF-2C9E48F03A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5908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19" name="Seta para a esquerda 69">
              <a:extLst>
                <a:ext uri="{FF2B5EF4-FFF2-40B4-BE49-F238E27FC236}">
                  <a16:creationId xmlns:a16="http://schemas.microsoft.com/office/drawing/2014/main" id="{4713B3C3-2AB0-2CA4-4F10-D019FA06A3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743200"/>
              <a:ext cx="633414" cy="152400"/>
            </a:xfrm>
            <a:prstGeom prst="leftArrow">
              <a:avLst>
                <a:gd name="adj1" fmla="val 50000"/>
                <a:gd name="adj2" fmla="val 49991"/>
              </a:avLst>
            </a:prstGeom>
            <a:solidFill>
              <a:srgbClr val="00B0F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20" name="Seta para a esquerda 70">
              <a:extLst>
                <a:ext uri="{FF2B5EF4-FFF2-40B4-BE49-F238E27FC236}">
                  <a16:creationId xmlns:a16="http://schemas.microsoft.com/office/drawing/2014/main" id="{41D2D5E3-88AC-470E-5CD0-949D3CCDB2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48200" y="2895600"/>
              <a:ext cx="633414" cy="152400"/>
            </a:xfrm>
            <a:prstGeom prst="leftArrow">
              <a:avLst>
                <a:gd name="adj1" fmla="val 50000"/>
                <a:gd name="adj2" fmla="val 49991"/>
              </a:avLst>
            </a:prstGeom>
            <a:solidFill>
              <a:srgbClr val="7030A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</p:grpSp>
      <p:grpSp>
        <p:nvGrpSpPr>
          <p:cNvPr id="21" name="Grupo 96">
            <a:extLst>
              <a:ext uri="{FF2B5EF4-FFF2-40B4-BE49-F238E27FC236}">
                <a16:creationId xmlns:a16="http://schemas.microsoft.com/office/drawing/2014/main" id="{E2A74369-8D9A-A115-179D-F141EC834D99}"/>
              </a:ext>
            </a:extLst>
          </p:cNvPr>
          <p:cNvGrpSpPr>
            <a:grpSpLocks/>
          </p:cNvGrpSpPr>
          <p:nvPr/>
        </p:nvGrpSpPr>
        <p:grpSpPr bwMode="auto">
          <a:xfrm>
            <a:off x="2986088" y="4471475"/>
            <a:ext cx="2765268" cy="352425"/>
            <a:chOff x="4648200" y="2438400"/>
            <a:chExt cx="633414" cy="609600"/>
          </a:xfrm>
        </p:grpSpPr>
        <p:sp>
          <p:nvSpPr>
            <p:cNvPr id="22" name="Seta para a esquerda 97">
              <a:extLst>
                <a:ext uri="{FF2B5EF4-FFF2-40B4-BE49-F238E27FC236}">
                  <a16:creationId xmlns:a16="http://schemas.microsoft.com/office/drawing/2014/main" id="{6067C172-C9EE-AFEF-763B-6BB258828A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4384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23" name="Seta para a esquerda 98">
              <a:extLst>
                <a:ext uri="{FF2B5EF4-FFF2-40B4-BE49-F238E27FC236}">
                  <a16:creationId xmlns:a16="http://schemas.microsoft.com/office/drawing/2014/main" id="{41001779-4010-7625-0842-8CEDFC32D2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5908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24" name="Seta para a esquerda 99">
              <a:extLst>
                <a:ext uri="{FF2B5EF4-FFF2-40B4-BE49-F238E27FC236}">
                  <a16:creationId xmlns:a16="http://schemas.microsoft.com/office/drawing/2014/main" id="{0F551935-31A6-4B37-1D18-08BF9FA7D0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743200"/>
              <a:ext cx="633414" cy="152400"/>
            </a:xfrm>
            <a:prstGeom prst="leftArrow">
              <a:avLst>
                <a:gd name="adj1" fmla="val 50000"/>
                <a:gd name="adj2" fmla="val 49991"/>
              </a:avLst>
            </a:prstGeom>
            <a:solidFill>
              <a:srgbClr val="00B0F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25" name="Seta para a esquerda 100">
              <a:extLst>
                <a:ext uri="{FF2B5EF4-FFF2-40B4-BE49-F238E27FC236}">
                  <a16:creationId xmlns:a16="http://schemas.microsoft.com/office/drawing/2014/main" id="{0C6826D4-F795-7FFB-947C-F3E27E8D1168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48200" y="2895600"/>
              <a:ext cx="633414" cy="152400"/>
            </a:xfrm>
            <a:prstGeom prst="leftArrow">
              <a:avLst>
                <a:gd name="adj1" fmla="val 50000"/>
                <a:gd name="adj2" fmla="val 49991"/>
              </a:avLst>
            </a:prstGeom>
            <a:solidFill>
              <a:srgbClr val="7030A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</p:grpSp>
      <p:grpSp>
        <p:nvGrpSpPr>
          <p:cNvPr id="26" name="Grupo 76">
            <a:extLst>
              <a:ext uri="{FF2B5EF4-FFF2-40B4-BE49-F238E27FC236}">
                <a16:creationId xmlns:a16="http://schemas.microsoft.com/office/drawing/2014/main" id="{DAE62451-1A65-C279-A12F-F4DEDA22934B}"/>
              </a:ext>
            </a:extLst>
          </p:cNvPr>
          <p:cNvGrpSpPr>
            <a:grpSpLocks/>
          </p:cNvGrpSpPr>
          <p:nvPr/>
        </p:nvGrpSpPr>
        <p:grpSpPr bwMode="auto">
          <a:xfrm>
            <a:off x="5381625" y="5414450"/>
            <a:ext cx="355600" cy="352425"/>
            <a:chOff x="4648200" y="2438400"/>
            <a:chExt cx="633414" cy="609600"/>
          </a:xfrm>
        </p:grpSpPr>
        <p:sp>
          <p:nvSpPr>
            <p:cNvPr id="27" name="Seta para a esquerda 77">
              <a:extLst>
                <a:ext uri="{FF2B5EF4-FFF2-40B4-BE49-F238E27FC236}">
                  <a16:creationId xmlns:a16="http://schemas.microsoft.com/office/drawing/2014/main" id="{BC879D32-8743-A16A-5595-2ECF47CB9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4384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28" name="Seta para a esquerda 78">
              <a:extLst>
                <a:ext uri="{FF2B5EF4-FFF2-40B4-BE49-F238E27FC236}">
                  <a16:creationId xmlns:a16="http://schemas.microsoft.com/office/drawing/2014/main" id="{208CDE9A-766B-6A7C-2FD4-59686945A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5908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29" name="Seta para a esquerda 79">
              <a:extLst>
                <a:ext uri="{FF2B5EF4-FFF2-40B4-BE49-F238E27FC236}">
                  <a16:creationId xmlns:a16="http://schemas.microsoft.com/office/drawing/2014/main" id="{99A33AB9-AFF4-0CE1-699E-980CD3DF003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743200"/>
              <a:ext cx="633414" cy="152400"/>
            </a:xfrm>
            <a:prstGeom prst="leftArrow">
              <a:avLst>
                <a:gd name="adj1" fmla="val 50000"/>
                <a:gd name="adj2" fmla="val 49991"/>
              </a:avLst>
            </a:prstGeom>
            <a:solidFill>
              <a:srgbClr val="00B0F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30" name="Seta para a esquerda 80">
              <a:extLst>
                <a:ext uri="{FF2B5EF4-FFF2-40B4-BE49-F238E27FC236}">
                  <a16:creationId xmlns:a16="http://schemas.microsoft.com/office/drawing/2014/main" id="{9DE6E649-24B8-2C68-0D32-081B5EAA411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48200" y="2895600"/>
              <a:ext cx="633414" cy="152400"/>
            </a:xfrm>
            <a:prstGeom prst="leftArrow">
              <a:avLst>
                <a:gd name="adj1" fmla="val 50000"/>
                <a:gd name="adj2" fmla="val 49991"/>
              </a:avLst>
            </a:prstGeom>
            <a:solidFill>
              <a:srgbClr val="7030A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</p:grpSp>
      <p:grpSp>
        <p:nvGrpSpPr>
          <p:cNvPr id="31" name="Grupo 86">
            <a:extLst>
              <a:ext uri="{FF2B5EF4-FFF2-40B4-BE49-F238E27FC236}">
                <a16:creationId xmlns:a16="http://schemas.microsoft.com/office/drawing/2014/main" id="{7A9DAB71-4270-2AFB-C036-11C20898AA69}"/>
              </a:ext>
            </a:extLst>
          </p:cNvPr>
          <p:cNvGrpSpPr>
            <a:grpSpLocks/>
          </p:cNvGrpSpPr>
          <p:nvPr/>
        </p:nvGrpSpPr>
        <p:grpSpPr bwMode="auto">
          <a:xfrm>
            <a:off x="5381625" y="5933563"/>
            <a:ext cx="355600" cy="352425"/>
            <a:chOff x="4648200" y="2438400"/>
            <a:chExt cx="633414" cy="609600"/>
          </a:xfrm>
        </p:grpSpPr>
        <p:sp>
          <p:nvSpPr>
            <p:cNvPr id="32" name="Seta para a esquerda 87">
              <a:extLst>
                <a:ext uri="{FF2B5EF4-FFF2-40B4-BE49-F238E27FC236}">
                  <a16:creationId xmlns:a16="http://schemas.microsoft.com/office/drawing/2014/main" id="{2221399B-CD23-61BF-9E76-4395F4CC42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4384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33" name="Seta para a esquerda 88">
              <a:extLst>
                <a:ext uri="{FF2B5EF4-FFF2-40B4-BE49-F238E27FC236}">
                  <a16:creationId xmlns:a16="http://schemas.microsoft.com/office/drawing/2014/main" id="{3AB4377E-8DDB-F849-81D2-BEB53FBFF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5908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34" name="Seta para a esquerda 89">
              <a:extLst>
                <a:ext uri="{FF2B5EF4-FFF2-40B4-BE49-F238E27FC236}">
                  <a16:creationId xmlns:a16="http://schemas.microsoft.com/office/drawing/2014/main" id="{2852DDD5-C6F1-C32A-1862-45DDB7A9DA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743200"/>
              <a:ext cx="633414" cy="152400"/>
            </a:xfrm>
            <a:prstGeom prst="leftArrow">
              <a:avLst>
                <a:gd name="adj1" fmla="val 50000"/>
                <a:gd name="adj2" fmla="val 49991"/>
              </a:avLst>
            </a:prstGeom>
            <a:solidFill>
              <a:srgbClr val="00B0F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35" name="Seta para a esquerda 90">
              <a:extLst>
                <a:ext uri="{FF2B5EF4-FFF2-40B4-BE49-F238E27FC236}">
                  <a16:creationId xmlns:a16="http://schemas.microsoft.com/office/drawing/2014/main" id="{52EAD78E-3278-35E3-B68D-ADB22CEE466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48200" y="2895600"/>
              <a:ext cx="633414" cy="152400"/>
            </a:xfrm>
            <a:prstGeom prst="leftArrow">
              <a:avLst>
                <a:gd name="adj1" fmla="val 50000"/>
                <a:gd name="adj2" fmla="val 49991"/>
              </a:avLst>
            </a:prstGeom>
            <a:solidFill>
              <a:srgbClr val="7030A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</p:grpSp>
      <p:grpSp>
        <p:nvGrpSpPr>
          <p:cNvPr id="36" name="Grupo 91">
            <a:extLst>
              <a:ext uri="{FF2B5EF4-FFF2-40B4-BE49-F238E27FC236}">
                <a16:creationId xmlns:a16="http://schemas.microsoft.com/office/drawing/2014/main" id="{4008C2D9-F562-13B8-8FE2-6A568B60BE6A}"/>
              </a:ext>
            </a:extLst>
          </p:cNvPr>
          <p:cNvGrpSpPr>
            <a:grpSpLocks/>
          </p:cNvGrpSpPr>
          <p:nvPr/>
        </p:nvGrpSpPr>
        <p:grpSpPr bwMode="auto">
          <a:xfrm>
            <a:off x="5957887" y="5462075"/>
            <a:ext cx="354013" cy="352425"/>
            <a:chOff x="4648200" y="2438400"/>
            <a:chExt cx="633414" cy="609600"/>
          </a:xfrm>
        </p:grpSpPr>
        <p:sp>
          <p:nvSpPr>
            <p:cNvPr id="37" name="Seta para a esquerda 92">
              <a:extLst>
                <a:ext uri="{FF2B5EF4-FFF2-40B4-BE49-F238E27FC236}">
                  <a16:creationId xmlns:a16="http://schemas.microsoft.com/office/drawing/2014/main" id="{98E1B895-3A6C-B0FA-54CD-D97345C723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4384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38" name="Seta para a esquerda 93">
              <a:extLst>
                <a:ext uri="{FF2B5EF4-FFF2-40B4-BE49-F238E27FC236}">
                  <a16:creationId xmlns:a16="http://schemas.microsoft.com/office/drawing/2014/main" id="{0E7824E3-3103-179B-4605-1E220AA51B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5908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39" name="Seta para a esquerda 94">
              <a:extLst>
                <a:ext uri="{FF2B5EF4-FFF2-40B4-BE49-F238E27FC236}">
                  <a16:creationId xmlns:a16="http://schemas.microsoft.com/office/drawing/2014/main" id="{626D45A7-F898-279D-F7EC-A853F1ECDB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743200"/>
              <a:ext cx="633414" cy="152400"/>
            </a:xfrm>
            <a:prstGeom prst="leftArrow">
              <a:avLst>
                <a:gd name="adj1" fmla="val 50000"/>
                <a:gd name="adj2" fmla="val 49991"/>
              </a:avLst>
            </a:prstGeom>
            <a:solidFill>
              <a:srgbClr val="00B0F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40" name="Seta para a esquerda 95">
              <a:extLst>
                <a:ext uri="{FF2B5EF4-FFF2-40B4-BE49-F238E27FC236}">
                  <a16:creationId xmlns:a16="http://schemas.microsoft.com/office/drawing/2014/main" id="{9297E1F2-A908-3116-CAE5-7ADF7AF663C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48200" y="2895600"/>
              <a:ext cx="633414" cy="152400"/>
            </a:xfrm>
            <a:prstGeom prst="leftArrow">
              <a:avLst>
                <a:gd name="adj1" fmla="val 50000"/>
                <a:gd name="adj2" fmla="val 49991"/>
              </a:avLst>
            </a:prstGeom>
            <a:solidFill>
              <a:srgbClr val="7030A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</p:grpSp>
      <p:grpSp>
        <p:nvGrpSpPr>
          <p:cNvPr id="41" name="Grupo 101">
            <a:extLst>
              <a:ext uri="{FF2B5EF4-FFF2-40B4-BE49-F238E27FC236}">
                <a16:creationId xmlns:a16="http://schemas.microsoft.com/office/drawing/2014/main" id="{53A3B12C-EF07-E653-4C90-9B7C616AA822}"/>
              </a:ext>
            </a:extLst>
          </p:cNvPr>
          <p:cNvGrpSpPr>
            <a:grpSpLocks/>
          </p:cNvGrpSpPr>
          <p:nvPr/>
        </p:nvGrpSpPr>
        <p:grpSpPr bwMode="auto">
          <a:xfrm>
            <a:off x="5421312" y="3326888"/>
            <a:ext cx="850900" cy="306387"/>
            <a:chOff x="4648200" y="2438400"/>
            <a:chExt cx="633414" cy="609600"/>
          </a:xfrm>
        </p:grpSpPr>
        <p:sp>
          <p:nvSpPr>
            <p:cNvPr id="42" name="Seta para a esquerda 102">
              <a:extLst>
                <a:ext uri="{FF2B5EF4-FFF2-40B4-BE49-F238E27FC236}">
                  <a16:creationId xmlns:a16="http://schemas.microsoft.com/office/drawing/2014/main" id="{5270C8A4-D445-5918-EA2D-4039AF8512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4384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43" name="Seta para a esquerda 103">
              <a:extLst>
                <a:ext uri="{FF2B5EF4-FFF2-40B4-BE49-F238E27FC236}">
                  <a16:creationId xmlns:a16="http://schemas.microsoft.com/office/drawing/2014/main" id="{5A5BA8AA-1BA0-6C43-742E-C98A104D96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5908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44" name="Seta para a esquerda 104">
              <a:extLst>
                <a:ext uri="{FF2B5EF4-FFF2-40B4-BE49-F238E27FC236}">
                  <a16:creationId xmlns:a16="http://schemas.microsoft.com/office/drawing/2014/main" id="{5FC6A175-573B-3062-4EC0-BD5931D858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743200"/>
              <a:ext cx="633414" cy="152400"/>
            </a:xfrm>
            <a:prstGeom prst="leftArrow">
              <a:avLst>
                <a:gd name="adj1" fmla="val 50000"/>
                <a:gd name="adj2" fmla="val 49991"/>
              </a:avLst>
            </a:prstGeom>
            <a:solidFill>
              <a:srgbClr val="00B0F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45" name="Seta para a esquerda 105">
              <a:extLst>
                <a:ext uri="{FF2B5EF4-FFF2-40B4-BE49-F238E27FC236}">
                  <a16:creationId xmlns:a16="http://schemas.microsoft.com/office/drawing/2014/main" id="{206DD641-1A3D-A650-6B2F-7B7E78754910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48200" y="2895600"/>
              <a:ext cx="633414" cy="152400"/>
            </a:xfrm>
            <a:prstGeom prst="leftArrow">
              <a:avLst>
                <a:gd name="adj1" fmla="val 50000"/>
                <a:gd name="adj2" fmla="val 49991"/>
              </a:avLst>
            </a:prstGeom>
            <a:solidFill>
              <a:srgbClr val="7030A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</p:grpSp>
      <p:grpSp>
        <p:nvGrpSpPr>
          <p:cNvPr id="46" name="Grupo 106">
            <a:extLst>
              <a:ext uri="{FF2B5EF4-FFF2-40B4-BE49-F238E27FC236}">
                <a16:creationId xmlns:a16="http://schemas.microsoft.com/office/drawing/2014/main" id="{86742287-65F4-96F4-AD77-E1DFE6F05486}"/>
              </a:ext>
            </a:extLst>
          </p:cNvPr>
          <p:cNvGrpSpPr>
            <a:grpSpLocks/>
          </p:cNvGrpSpPr>
          <p:nvPr/>
        </p:nvGrpSpPr>
        <p:grpSpPr bwMode="auto">
          <a:xfrm>
            <a:off x="6457950" y="3252275"/>
            <a:ext cx="338137" cy="503238"/>
            <a:chOff x="4648200" y="2438400"/>
            <a:chExt cx="633414" cy="609600"/>
          </a:xfrm>
        </p:grpSpPr>
        <p:sp>
          <p:nvSpPr>
            <p:cNvPr id="47" name="Seta para a esquerda 107">
              <a:extLst>
                <a:ext uri="{FF2B5EF4-FFF2-40B4-BE49-F238E27FC236}">
                  <a16:creationId xmlns:a16="http://schemas.microsoft.com/office/drawing/2014/main" id="{C6144315-28E3-3167-98FA-E6176D048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4384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48" name="Seta para a esquerda 108">
              <a:extLst>
                <a:ext uri="{FF2B5EF4-FFF2-40B4-BE49-F238E27FC236}">
                  <a16:creationId xmlns:a16="http://schemas.microsoft.com/office/drawing/2014/main" id="{E5EB2242-4ED0-A941-A925-BFB6355EBE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5908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49" name="Seta para a esquerda 109">
              <a:extLst>
                <a:ext uri="{FF2B5EF4-FFF2-40B4-BE49-F238E27FC236}">
                  <a16:creationId xmlns:a16="http://schemas.microsoft.com/office/drawing/2014/main" id="{D108ADCB-FB81-9C9E-9545-F8E9C4505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743200"/>
              <a:ext cx="633414" cy="152400"/>
            </a:xfrm>
            <a:prstGeom prst="leftArrow">
              <a:avLst>
                <a:gd name="adj1" fmla="val 50000"/>
                <a:gd name="adj2" fmla="val 49991"/>
              </a:avLst>
            </a:prstGeom>
            <a:solidFill>
              <a:srgbClr val="00B0F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50" name="Seta para a esquerda 110">
              <a:extLst>
                <a:ext uri="{FF2B5EF4-FFF2-40B4-BE49-F238E27FC236}">
                  <a16:creationId xmlns:a16="http://schemas.microsoft.com/office/drawing/2014/main" id="{E5C663F9-B7F3-3947-354B-CC08382AE74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48200" y="2895600"/>
              <a:ext cx="633414" cy="152400"/>
            </a:xfrm>
            <a:prstGeom prst="leftArrow">
              <a:avLst>
                <a:gd name="adj1" fmla="val 50000"/>
                <a:gd name="adj2" fmla="val 49991"/>
              </a:avLst>
            </a:prstGeom>
            <a:solidFill>
              <a:srgbClr val="7030A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</p:grpSp>
      <p:sp>
        <p:nvSpPr>
          <p:cNvPr id="51" name="Retângulo 111">
            <a:extLst>
              <a:ext uri="{FF2B5EF4-FFF2-40B4-BE49-F238E27FC236}">
                <a16:creationId xmlns:a16="http://schemas.microsoft.com/office/drawing/2014/main" id="{BE3C9C4A-8E65-D8F0-1A18-198B191624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2212" y="3176075"/>
            <a:ext cx="169863" cy="609600"/>
          </a:xfrm>
          <a:prstGeom prst="rect">
            <a:avLst/>
          </a:prstGeom>
          <a:gradFill rotWithShape="1">
            <a:gsLst>
              <a:gs pos="0">
                <a:srgbClr val="FFC000"/>
              </a:gs>
              <a:gs pos="42999">
                <a:srgbClr val="00B050"/>
              </a:gs>
              <a:gs pos="69000">
                <a:srgbClr val="00B0F0"/>
              </a:gs>
              <a:gs pos="100000">
                <a:srgbClr val="7030A0"/>
              </a:gs>
            </a:gsLst>
            <a:lin ang="0" scaled="1"/>
          </a:gradFill>
          <a:ln w="6350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endParaRPr lang="pt-BR" altLang="pt-BR" sz="2000"/>
          </a:p>
        </p:txBody>
      </p:sp>
      <p:sp>
        <p:nvSpPr>
          <p:cNvPr id="52" name="CaixaDeTexto 123">
            <a:extLst>
              <a:ext uri="{FF2B5EF4-FFF2-40B4-BE49-F238E27FC236}">
                <a16:creationId xmlns:a16="http://schemas.microsoft.com/office/drawing/2014/main" id="{78AC3554-4CDB-2CC9-51C8-2DE1AF5E85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92638" y="1952113"/>
            <a:ext cx="14636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400" b="1" i="1" dirty="0">
                <a:solidFill>
                  <a:srgbClr val="FF0000"/>
                </a:solidFill>
              </a:rPr>
              <a:t>Barramento de Dados</a:t>
            </a:r>
          </a:p>
        </p:txBody>
      </p:sp>
      <p:sp>
        <p:nvSpPr>
          <p:cNvPr id="53" name="CaixaDeTexto 124">
            <a:extLst>
              <a:ext uri="{FF2B5EF4-FFF2-40B4-BE49-F238E27FC236}">
                <a16:creationId xmlns:a16="http://schemas.microsoft.com/office/drawing/2014/main" id="{416AD7D2-0205-92B6-80C2-03F340D008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7749" y="3852350"/>
            <a:ext cx="14636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400" b="1" i="1" dirty="0">
                <a:solidFill>
                  <a:srgbClr val="FF9933"/>
                </a:solidFill>
              </a:rPr>
              <a:t>Barramento de Instruções</a:t>
            </a:r>
          </a:p>
        </p:txBody>
      </p:sp>
      <p:sp>
        <p:nvSpPr>
          <p:cNvPr id="54" name="Retângulo 26">
            <a:extLst>
              <a:ext uri="{FF2B5EF4-FFF2-40B4-BE49-F238E27FC236}">
                <a16:creationId xmlns:a16="http://schemas.microsoft.com/office/drawing/2014/main" id="{7F4C841D-7FBD-A6FB-6489-0CE7B0F90E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96212" y="1204400"/>
            <a:ext cx="700088" cy="381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72000" tIns="72000" rIns="72000" bIns="72000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400"/>
              <a:t>Clock</a:t>
            </a:r>
            <a:endParaRPr lang="pt-BR" altLang="pt-BR" sz="2000"/>
          </a:p>
        </p:txBody>
      </p:sp>
      <p:cxnSp>
        <p:nvCxnSpPr>
          <p:cNvPr id="55" name="Conector de seta reta 130">
            <a:extLst>
              <a:ext uri="{FF2B5EF4-FFF2-40B4-BE49-F238E27FC236}">
                <a16:creationId xmlns:a16="http://schemas.microsoft.com/office/drawing/2014/main" id="{50A21217-4990-F1F5-6151-2DD8A06819D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8167687" y="661475"/>
            <a:ext cx="0" cy="5429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6" name="Conector reto 149">
            <a:extLst>
              <a:ext uri="{FF2B5EF4-FFF2-40B4-BE49-F238E27FC236}">
                <a16:creationId xmlns:a16="http://schemas.microsoft.com/office/drawing/2014/main" id="{D4FCDFB0-3ECA-34E0-C608-1A7778BE6349}"/>
              </a:ext>
            </a:extLst>
          </p:cNvPr>
          <p:cNvCxnSpPr>
            <a:cxnSpLocks noChangeShapeType="1"/>
            <a:endCxn id="10" idx="1"/>
          </p:cNvCxnSpPr>
          <p:nvPr/>
        </p:nvCxnSpPr>
        <p:spPr bwMode="auto">
          <a:xfrm flipV="1">
            <a:off x="6891337" y="5631938"/>
            <a:ext cx="228600" cy="15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7" name="Conector reto 151">
            <a:extLst>
              <a:ext uri="{FF2B5EF4-FFF2-40B4-BE49-F238E27FC236}">
                <a16:creationId xmlns:a16="http://schemas.microsoft.com/office/drawing/2014/main" id="{D43F7D01-C5C1-362F-509C-25DE90DF2F8E}"/>
              </a:ext>
            </a:extLst>
          </p:cNvPr>
          <p:cNvCxnSpPr>
            <a:cxnSpLocks noChangeShapeType="1"/>
            <a:stCxn id="10" idx="3"/>
            <a:endCxn id="70" idx="1"/>
          </p:cNvCxnSpPr>
          <p:nvPr/>
        </p:nvCxnSpPr>
        <p:spPr bwMode="auto">
          <a:xfrm flipV="1">
            <a:off x="7905750" y="5622413"/>
            <a:ext cx="252412" cy="95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8" name="Retângulo 174">
            <a:extLst>
              <a:ext uri="{FF2B5EF4-FFF2-40B4-BE49-F238E27FC236}">
                <a16:creationId xmlns:a16="http://schemas.microsoft.com/office/drawing/2014/main" id="{0EB6AFA8-A4AB-6BCF-755A-045F5108E0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65875" y="5441438"/>
            <a:ext cx="560387" cy="381000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lIns="72000" tIns="36000" rIns="72000" bIns="36000"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200"/>
              <a:t>REG</a:t>
            </a:r>
            <a:endParaRPr lang="pt-BR" altLang="pt-BR" sz="2000"/>
          </a:p>
        </p:txBody>
      </p:sp>
      <p:sp>
        <p:nvSpPr>
          <p:cNvPr id="59" name="Seta em forma de U 178">
            <a:extLst>
              <a:ext uri="{FF2B5EF4-FFF2-40B4-BE49-F238E27FC236}">
                <a16:creationId xmlns:a16="http://schemas.microsoft.com/office/drawing/2014/main" id="{A06A06E8-2992-8F62-A8EA-A09989035411}"/>
              </a:ext>
            </a:extLst>
          </p:cNvPr>
          <p:cNvSpPr/>
          <p:nvPr/>
        </p:nvSpPr>
        <p:spPr bwMode="auto">
          <a:xfrm flipH="1" flipV="1">
            <a:off x="3170237" y="5843075"/>
            <a:ext cx="5530850" cy="682625"/>
          </a:xfrm>
          <a:prstGeom prst="uturnArrow">
            <a:avLst>
              <a:gd name="adj1" fmla="val 22884"/>
              <a:gd name="adj2" fmla="val 7230"/>
              <a:gd name="adj3" fmla="val 24481"/>
              <a:gd name="adj4" fmla="val 0"/>
              <a:gd name="adj5" fmla="val 55990"/>
            </a:avLst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lIns="72000" tIns="72000" rIns="72000" bIns="72000" anchor="ctr"/>
          <a:lstStyle/>
          <a:p>
            <a:pPr algn="ctr" eaLnBrk="0" hangingPunct="0">
              <a:defRPr/>
            </a:pPr>
            <a:endParaRPr lang="pt-BR">
              <a:latin typeface="Arial" charset="0"/>
              <a:cs typeface="+mn-cs"/>
            </a:endParaRPr>
          </a:p>
        </p:txBody>
      </p:sp>
      <p:sp>
        <p:nvSpPr>
          <p:cNvPr id="60" name="CaixaDeTexto 59">
            <a:extLst>
              <a:ext uri="{FF2B5EF4-FFF2-40B4-BE49-F238E27FC236}">
                <a16:creationId xmlns:a16="http://schemas.microsoft.com/office/drawing/2014/main" id="{12753C36-71FD-A2BB-37A6-545AED934E76}"/>
              </a:ext>
            </a:extLst>
          </p:cNvPr>
          <p:cNvSpPr txBox="1"/>
          <p:nvPr/>
        </p:nvSpPr>
        <p:spPr>
          <a:xfrm>
            <a:off x="7402512" y="509075"/>
            <a:ext cx="612775" cy="254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pt-BR" sz="1050" dirty="0">
                <a:latin typeface="Arial" charset="0"/>
                <a:cs typeface="+mn-cs"/>
              </a:rPr>
              <a:t>50MHz</a:t>
            </a:r>
            <a:endParaRPr lang="pt-BR" dirty="0">
              <a:latin typeface="Arial" charset="0"/>
              <a:cs typeface="+mn-cs"/>
            </a:endParaRPr>
          </a:p>
        </p:txBody>
      </p:sp>
      <p:pic>
        <p:nvPicPr>
          <p:cNvPr id="61" name="Picture 13">
            <a:extLst>
              <a:ext uri="{FF2B5EF4-FFF2-40B4-BE49-F238E27FC236}">
                <a16:creationId xmlns:a16="http://schemas.microsoft.com/office/drawing/2014/main" id="{F32399B4-6C96-DCE8-DA4A-7BB2D4607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6712" y="509075"/>
            <a:ext cx="409575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2" name="CaixaDeTexto 42019">
            <a:extLst>
              <a:ext uri="{FF2B5EF4-FFF2-40B4-BE49-F238E27FC236}">
                <a16:creationId xmlns:a16="http://schemas.microsoft.com/office/drawing/2014/main" id="{2C4DD499-5E9C-040C-FFC5-15AE928729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64337" y="2502975"/>
            <a:ext cx="954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900" b="1" dirty="0"/>
              <a:t>Endereço</a:t>
            </a:r>
            <a:br>
              <a:rPr lang="pt-BR" altLang="pt-BR" sz="900" b="1" dirty="0"/>
            </a:br>
            <a:r>
              <a:rPr lang="pt-BR" altLang="pt-BR" sz="900" b="1" dirty="0"/>
              <a:t>Controle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900" b="1" dirty="0"/>
              <a:t>Dados Escrita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900" b="1" dirty="0"/>
              <a:t>Dados Leitura</a:t>
            </a:r>
          </a:p>
        </p:txBody>
      </p:sp>
      <p:grpSp>
        <p:nvGrpSpPr>
          <p:cNvPr id="63" name="Grupo 270">
            <a:extLst>
              <a:ext uri="{FF2B5EF4-FFF2-40B4-BE49-F238E27FC236}">
                <a16:creationId xmlns:a16="http://schemas.microsoft.com/office/drawing/2014/main" id="{56628E0B-3B43-BC79-B481-A331D5DE76B7}"/>
              </a:ext>
            </a:extLst>
          </p:cNvPr>
          <p:cNvGrpSpPr>
            <a:grpSpLocks/>
          </p:cNvGrpSpPr>
          <p:nvPr/>
        </p:nvGrpSpPr>
        <p:grpSpPr bwMode="auto">
          <a:xfrm>
            <a:off x="5387975" y="1209163"/>
            <a:ext cx="354012" cy="352425"/>
            <a:chOff x="4648200" y="2438400"/>
            <a:chExt cx="633417" cy="609600"/>
          </a:xfrm>
        </p:grpSpPr>
        <p:sp>
          <p:nvSpPr>
            <p:cNvPr id="64" name="Seta para a esquerda 271">
              <a:extLst>
                <a:ext uri="{FF2B5EF4-FFF2-40B4-BE49-F238E27FC236}">
                  <a16:creationId xmlns:a16="http://schemas.microsoft.com/office/drawing/2014/main" id="{FFEEB463-8A34-6E8D-8387-E06E20E40B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4384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65" name="Seta para a esquerda 272">
              <a:extLst>
                <a:ext uri="{FF2B5EF4-FFF2-40B4-BE49-F238E27FC236}">
                  <a16:creationId xmlns:a16="http://schemas.microsoft.com/office/drawing/2014/main" id="{7ABC61E5-45BF-54E9-0830-25DB5DE654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5908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66" name="Seta para a esquerda 273">
              <a:extLst>
                <a:ext uri="{FF2B5EF4-FFF2-40B4-BE49-F238E27FC236}">
                  <a16:creationId xmlns:a16="http://schemas.microsoft.com/office/drawing/2014/main" id="{A8B285BE-0BEC-0FF3-5FE3-05A8AC1A9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3" y="2743200"/>
              <a:ext cx="633414" cy="152401"/>
            </a:xfrm>
            <a:prstGeom prst="leftArrow">
              <a:avLst>
                <a:gd name="adj1" fmla="val 50000"/>
                <a:gd name="adj2" fmla="val 50009"/>
              </a:avLst>
            </a:prstGeom>
            <a:solidFill>
              <a:srgbClr val="00B0F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67" name="Seta para a esquerda 274">
              <a:extLst>
                <a:ext uri="{FF2B5EF4-FFF2-40B4-BE49-F238E27FC236}">
                  <a16:creationId xmlns:a16="http://schemas.microsoft.com/office/drawing/2014/main" id="{DFAA6D72-A7AE-1B88-2E63-E8C946B740B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48200" y="2895600"/>
              <a:ext cx="633414" cy="152400"/>
            </a:xfrm>
            <a:prstGeom prst="leftArrow">
              <a:avLst>
                <a:gd name="adj1" fmla="val 50000"/>
                <a:gd name="adj2" fmla="val 49991"/>
              </a:avLst>
            </a:prstGeom>
            <a:solidFill>
              <a:srgbClr val="7030A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</p:grpSp>
      <p:cxnSp>
        <p:nvCxnSpPr>
          <p:cNvPr id="68" name="Conector de seta reta 126">
            <a:extLst>
              <a:ext uri="{FF2B5EF4-FFF2-40B4-BE49-F238E27FC236}">
                <a16:creationId xmlns:a16="http://schemas.microsoft.com/office/drawing/2014/main" id="{3D749681-039A-06E5-9246-272D3D8CF37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939087" y="1585400"/>
            <a:ext cx="0" cy="9048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9" name="Conector de seta reta 127">
            <a:extLst>
              <a:ext uri="{FF2B5EF4-FFF2-40B4-BE49-F238E27FC236}">
                <a16:creationId xmlns:a16="http://schemas.microsoft.com/office/drawing/2014/main" id="{5C57D761-DAE3-ABC9-2E2C-DAB2A84E52A5}"/>
              </a:ext>
            </a:extLst>
          </p:cNvPr>
          <p:cNvCxnSpPr>
            <a:cxnSpLocks noChangeShapeType="1"/>
            <a:stCxn id="54" idx="2"/>
          </p:cNvCxnSpPr>
          <p:nvPr/>
        </p:nvCxnSpPr>
        <p:spPr bwMode="auto">
          <a:xfrm flipH="1">
            <a:off x="8131175" y="1585400"/>
            <a:ext cx="14287" cy="89693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70" name="Retângulo 23">
            <a:extLst>
              <a:ext uri="{FF2B5EF4-FFF2-40B4-BE49-F238E27FC236}">
                <a16:creationId xmlns:a16="http://schemas.microsoft.com/office/drawing/2014/main" id="{1FDEC867-C685-9F6D-A7E8-B8B2912A0A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58162" y="5396988"/>
            <a:ext cx="1152525" cy="449262"/>
          </a:xfrm>
          <a:prstGeom prst="rect">
            <a:avLst/>
          </a:prstGeom>
          <a:solidFill>
            <a:schemeClr val="bg1"/>
          </a:solidFill>
          <a:ln w="9525" algn="ctr">
            <a:solidFill>
              <a:schemeClr val="tx1"/>
            </a:solidFill>
            <a:round/>
            <a:headEnd/>
            <a:tailEnd type="triangle" w="med" len="med"/>
          </a:ln>
        </p:spPr>
        <p:txBody>
          <a:bodyPr anchor="ctr"/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1400"/>
              <a:t>Sintetizador</a:t>
            </a:r>
          </a:p>
        </p:txBody>
      </p:sp>
      <p:grpSp>
        <p:nvGrpSpPr>
          <p:cNvPr id="71" name="Grupo 270">
            <a:extLst>
              <a:ext uri="{FF2B5EF4-FFF2-40B4-BE49-F238E27FC236}">
                <a16:creationId xmlns:a16="http://schemas.microsoft.com/office/drawing/2014/main" id="{DEE69C75-8559-981D-A43B-DDB79210C197}"/>
              </a:ext>
            </a:extLst>
          </p:cNvPr>
          <p:cNvGrpSpPr>
            <a:grpSpLocks/>
          </p:cNvGrpSpPr>
          <p:nvPr/>
        </p:nvGrpSpPr>
        <p:grpSpPr bwMode="auto">
          <a:xfrm>
            <a:off x="5329258" y="4946130"/>
            <a:ext cx="404091" cy="282020"/>
            <a:chOff x="4648200" y="2438400"/>
            <a:chExt cx="633417" cy="609600"/>
          </a:xfrm>
        </p:grpSpPr>
        <p:sp>
          <p:nvSpPr>
            <p:cNvPr id="72" name="Seta para a esquerda 271">
              <a:extLst>
                <a:ext uri="{FF2B5EF4-FFF2-40B4-BE49-F238E27FC236}">
                  <a16:creationId xmlns:a16="http://schemas.microsoft.com/office/drawing/2014/main" id="{92D9415B-3DF3-DABD-A720-71982EA886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4384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73" name="Seta para a esquerda 272">
              <a:extLst>
                <a:ext uri="{FF2B5EF4-FFF2-40B4-BE49-F238E27FC236}">
                  <a16:creationId xmlns:a16="http://schemas.microsoft.com/office/drawing/2014/main" id="{F50ED81D-73DD-6F0D-EBCB-97CA3699D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5908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74" name="Seta para a esquerda 273">
              <a:extLst>
                <a:ext uri="{FF2B5EF4-FFF2-40B4-BE49-F238E27FC236}">
                  <a16:creationId xmlns:a16="http://schemas.microsoft.com/office/drawing/2014/main" id="{99368789-96A8-2A75-5066-B630A4FF3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3" y="2743200"/>
              <a:ext cx="633414" cy="152401"/>
            </a:xfrm>
            <a:prstGeom prst="leftArrow">
              <a:avLst>
                <a:gd name="adj1" fmla="val 50000"/>
                <a:gd name="adj2" fmla="val 50009"/>
              </a:avLst>
            </a:prstGeom>
            <a:solidFill>
              <a:srgbClr val="00B0F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75" name="Seta para a esquerda 274">
              <a:extLst>
                <a:ext uri="{FF2B5EF4-FFF2-40B4-BE49-F238E27FC236}">
                  <a16:creationId xmlns:a16="http://schemas.microsoft.com/office/drawing/2014/main" id="{E6D26591-1A5E-94FF-36E0-E1480E9EC47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48200" y="2895600"/>
              <a:ext cx="633414" cy="152400"/>
            </a:xfrm>
            <a:prstGeom prst="leftArrow">
              <a:avLst>
                <a:gd name="adj1" fmla="val 50000"/>
                <a:gd name="adj2" fmla="val 49991"/>
              </a:avLst>
            </a:prstGeom>
            <a:solidFill>
              <a:srgbClr val="7030A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</p:grpSp>
      <p:grpSp>
        <p:nvGrpSpPr>
          <p:cNvPr id="76" name="Agrupar 75">
            <a:extLst>
              <a:ext uri="{FF2B5EF4-FFF2-40B4-BE49-F238E27FC236}">
                <a16:creationId xmlns:a16="http://schemas.microsoft.com/office/drawing/2014/main" id="{F2084FE9-2AD3-A7C1-153E-3EEA1BA95B9D}"/>
              </a:ext>
            </a:extLst>
          </p:cNvPr>
          <p:cNvGrpSpPr/>
          <p:nvPr/>
        </p:nvGrpSpPr>
        <p:grpSpPr>
          <a:xfrm>
            <a:off x="8320087" y="755875"/>
            <a:ext cx="2170194" cy="5833619"/>
            <a:chOff x="6858000" y="704000"/>
            <a:chExt cx="2170194" cy="5833619"/>
          </a:xfrm>
        </p:grpSpPr>
        <p:sp>
          <p:nvSpPr>
            <p:cNvPr id="77" name="Seta para a esquerda e para a direita 136">
              <a:extLst>
                <a:ext uri="{FF2B5EF4-FFF2-40B4-BE49-F238E27FC236}">
                  <a16:creationId xmlns:a16="http://schemas.microsoft.com/office/drawing/2014/main" id="{A1D9F68C-B894-1BD2-718B-FF5C02303E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4213" y="1266825"/>
              <a:ext cx="1433512" cy="152400"/>
            </a:xfrm>
            <a:prstGeom prst="leftRightArrow">
              <a:avLst>
                <a:gd name="adj1" fmla="val 50000"/>
                <a:gd name="adj2" fmla="val 50384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78" name="CaixaDeTexto 42005">
              <a:extLst>
                <a:ext uri="{FF2B5EF4-FFF2-40B4-BE49-F238E27FC236}">
                  <a16:creationId xmlns:a16="http://schemas.microsoft.com/office/drawing/2014/main" id="{86812849-895E-9926-5358-836498FB665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9013" y="1068388"/>
              <a:ext cx="728662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200"/>
                <a:t>controle</a:t>
              </a:r>
            </a:p>
          </p:txBody>
        </p:sp>
        <p:cxnSp>
          <p:nvCxnSpPr>
            <p:cNvPr id="79" name="Conector de seta reta 128">
              <a:extLst>
                <a:ext uri="{FF2B5EF4-FFF2-40B4-BE49-F238E27FC236}">
                  <a16:creationId xmlns:a16="http://schemas.microsoft.com/office/drawing/2014/main" id="{2B77877F-D3B9-6070-7BF1-86646A6A764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6858000" y="1533525"/>
              <a:ext cx="0" cy="904875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0" name="Seta para a esquerda e para a direita 137">
              <a:extLst>
                <a:ext uri="{FF2B5EF4-FFF2-40B4-BE49-F238E27FC236}">
                  <a16:creationId xmlns:a16="http://schemas.microsoft.com/office/drawing/2014/main" id="{D6C789AA-1C40-660B-8299-A1C166E6D6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34213" y="2962275"/>
              <a:ext cx="1423987" cy="161925"/>
            </a:xfrm>
            <a:prstGeom prst="leftRightArrow">
              <a:avLst>
                <a:gd name="adj1" fmla="val 50000"/>
                <a:gd name="adj2" fmla="val 50200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72000" tIns="72000" rIns="72000" bIns="72000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81" name="CaixaDeTexto 42004">
              <a:extLst>
                <a:ext uri="{FF2B5EF4-FFF2-40B4-BE49-F238E27FC236}">
                  <a16:creationId xmlns:a16="http://schemas.microsoft.com/office/drawing/2014/main" id="{6A797A9B-DF1E-3586-0CAE-47FD5C2980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239000" y="2771775"/>
              <a:ext cx="1019175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200"/>
                <a:t>informações</a:t>
              </a:r>
            </a:p>
          </p:txBody>
        </p:sp>
        <p:cxnSp>
          <p:nvCxnSpPr>
            <p:cNvPr id="82" name="Conector reto 163">
              <a:extLst>
                <a:ext uri="{FF2B5EF4-FFF2-40B4-BE49-F238E27FC236}">
                  <a16:creationId xmlns:a16="http://schemas.microsoft.com/office/drawing/2014/main" id="{B136B6EF-74BD-704D-314F-FC3A19DE238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7034213" y="3706813"/>
              <a:ext cx="303212" cy="3175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83" name="CaixaDeTexto 260">
              <a:extLst>
                <a:ext uri="{FF2B5EF4-FFF2-40B4-BE49-F238E27FC236}">
                  <a16:creationId xmlns:a16="http://schemas.microsoft.com/office/drawing/2014/main" id="{24F7C507-B10E-78DF-0A89-1299EA8CA73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37425" y="3595688"/>
              <a:ext cx="831850" cy="2762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200"/>
                <a:t>PC Inicial</a:t>
              </a:r>
              <a:endParaRPr lang="pt-BR" altLang="pt-BR" sz="2000"/>
            </a:p>
          </p:txBody>
        </p:sp>
        <p:sp>
          <p:nvSpPr>
            <p:cNvPr id="84" name="CaixaDeTexto 261">
              <a:extLst>
                <a:ext uri="{FF2B5EF4-FFF2-40B4-BE49-F238E27FC236}">
                  <a16:creationId xmlns:a16="http://schemas.microsoft.com/office/drawing/2014/main" id="{425462BF-0EEF-6B26-3543-C50A96DBC1C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891337" y="1712913"/>
              <a:ext cx="695325" cy="6016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100" dirty="0" err="1"/>
                <a:t>Clock</a:t>
              </a:r>
              <a:endParaRPr lang="pt-BR" altLang="pt-BR" sz="1100" dirty="0"/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100" dirty="0"/>
                <a:t>CLK_50</a:t>
              </a:r>
            </a:p>
            <a:p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100" dirty="0"/>
                <a:t>Reset</a:t>
              </a:r>
            </a:p>
          </p:txBody>
        </p:sp>
        <p:pic>
          <p:nvPicPr>
            <p:cNvPr id="85" name="Imagem 84">
              <a:extLst>
                <a:ext uri="{FF2B5EF4-FFF2-40B4-BE49-F238E27FC236}">
                  <a16:creationId xmlns:a16="http://schemas.microsoft.com/office/drawing/2014/main" id="{24DC4F9B-A532-6A9E-86D6-3B0AA87990E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883173" y="2333002"/>
              <a:ext cx="3705742" cy="447737"/>
            </a:xfrm>
            <a:prstGeom prst="rect">
              <a:avLst/>
            </a:prstGeom>
          </p:spPr>
        </p:pic>
        <p:pic>
          <p:nvPicPr>
            <p:cNvPr id="86" name="Imagem 85">
              <a:extLst>
                <a:ext uri="{FF2B5EF4-FFF2-40B4-BE49-F238E27FC236}">
                  <a16:creationId xmlns:a16="http://schemas.microsoft.com/office/drawing/2014/main" id="{483379B5-140C-8659-4F78-3583865EDD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7684981" y="5194407"/>
              <a:ext cx="2105319" cy="581106"/>
            </a:xfrm>
            <a:prstGeom prst="rect">
              <a:avLst/>
            </a:prstGeom>
          </p:spPr>
        </p:pic>
      </p:grpSp>
      <p:sp>
        <p:nvSpPr>
          <p:cNvPr id="87" name="CaixaDeTexto 42019">
            <a:extLst>
              <a:ext uri="{FF2B5EF4-FFF2-40B4-BE49-F238E27FC236}">
                <a16:creationId xmlns:a16="http://schemas.microsoft.com/office/drawing/2014/main" id="{AFCA2D1C-81A3-48D8-24D9-57E1D75709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96087" y="3206237"/>
            <a:ext cx="95408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900" b="1" dirty="0"/>
              <a:t>Endereço</a:t>
            </a:r>
            <a:br>
              <a:rPr lang="pt-BR" altLang="pt-BR" sz="900" b="1" dirty="0"/>
            </a:br>
            <a:r>
              <a:rPr lang="pt-BR" altLang="pt-BR" sz="900" b="1" dirty="0"/>
              <a:t>Controle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900" b="1" dirty="0"/>
              <a:t>Dados Escrita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pt-BR" altLang="pt-BR" sz="900" b="1" dirty="0"/>
              <a:t>Dados Leitura</a:t>
            </a:r>
          </a:p>
        </p:txBody>
      </p:sp>
      <p:sp>
        <p:nvSpPr>
          <p:cNvPr id="88" name="Retângulo 87">
            <a:extLst>
              <a:ext uri="{FF2B5EF4-FFF2-40B4-BE49-F238E27FC236}">
                <a16:creationId xmlns:a16="http://schemas.microsoft.com/office/drawing/2014/main" id="{8C21C59D-6C50-3232-90E2-97549476A2B8}"/>
              </a:ext>
            </a:extLst>
          </p:cNvPr>
          <p:cNvSpPr/>
          <p:nvPr/>
        </p:nvSpPr>
        <p:spPr bwMode="auto">
          <a:xfrm>
            <a:off x="1547812" y="4291525"/>
            <a:ext cx="4197986" cy="598025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Retângulo 88">
            <a:extLst>
              <a:ext uri="{FF2B5EF4-FFF2-40B4-BE49-F238E27FC236}">
                <a16:creationId xmlns:a16="http://schemas.microsoft.com/office/drawing/2014/main" id="{954DA55C-0E77-9ACC-A83F-278824EB70DF}"/>
              </a:ext>
            </a:extLst>
          </p:cNvPr>
          <p:cNvSpPr/>
          <p:nvPr/>
        </p:nvSpPr>
        <p:spPr bwMode="auto">
          <a:xfrm>
            <a:off x="2156523" y="4870284"/>
            <a:ext cx="3606102" cy="408037"/>
          </a:xfrm>
          <a:prstGeom prst="rect">
            <a:avLst/>
          </a:prstGeom>
          <a:solidFill>
            <a:schemeClr val="bg1">
              <a:alpha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triangle" w="med" len="med"/>
          </a:ln>
          <a:effectLst/>
        </p:spPr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90" name="Grupo 270">
            <a:extLst>
              <a:ext uri="{FF2B5EF4-FFF2-40B4-BE49-F238E27FC236}">
                <a16:creationId xmlns:a16="http://schemas.microsoft.com/office/drawing/2014/main" id="{749BB174-B59D-8D9E-4E08-41DA03A7832C}"/>
              </a:ext>
            </a:extLst>
          </p:cNvPr>
          <p:cNvGrpSpPr>
            <a:grpSpLocks/>
          </p:cNvGrpSpPr>
          <p:nvPr/>
        </p:nvGrpSpPr>
        <p:grpSpPr bwMode="auto">
          <a:xfrm>
            <a:off x="5353343" y="4016648"/>
            <a:ext cx="404091" cy="282020"/>
            <a:chOff x="4648200" y="2438400"/>
            <a:chExt cx="633417" cy="609600"/>
          </a:xfrm>
        </p:grpSpPr>
        <p:sp>
          <p:nvSpPr>
            <p:cNvPr id="91" name="Seta para a esquerda 271">
              <a:extLst>
                <a:ext uri="{FF2B5EF4-FFF2-40B4-BE49-F238E27FC236}">
                  <a16:creationId xmlns:a16="http://schemas.microsoft.com/office/drawing/2014/main" id="{C7A63CF2-A98B-371C-3041-B0148894A6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4384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92" name="Seta para a esquerda 272">
              <a:extLst>
                <a:ext uri="{FF2B5EF4-FFF2-40B4-BE49-F238E27FC236}">
                  <a16:creationId xmlns:a16="http://schemas.microsoft.com/office/drawing/2014/main" id="{EAB7AB72-92D2-A72E-70E7-E4E9A335B4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5908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93" name="Seta para a esquerda 273">
              <a:extLst>
                <a:ext uri="{FF2B5EF4-FFF2-40B4-BE49-F238E27FC236}">
                  <a16:creationId xmlns:a16="http://schemas.microsoft.com/office/drawing/2014/main" id="{CFD04CA4-59D8-4C85-E772-EA4EF7035D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3" y="2743200"/>
              <a:ext cx="633414" cy="152401"/>
            </a:xfrm>
            <a:prstGeom prst="leftArrow">
              <a:avLst>
                <a:gd name="adj1" fmla="val 50000"/>
                <a:gd name="adj2" fmla="val 50009"/>
              </a:avLst>
            </a:prstGeom>
            <a:solidFill>
              <a:srgbClr val="00B0F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94" name="Seta para a esquerda 274">
              <a:extLst>
                <a:ext uri="{FF2B5EF4-FFF2-40B4-BE49-F238E27FC236}">
                  <a16:creationId xmlns:a16="http://schemas.microsoft.com/office/drawing/2014/main" id="{E7A670EA-B89D-B565-1A8B-6E23B207597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48200" y="2895600"/>
              <a:ext cx="633414" cy="152400"/>
            </a:xfrm>
            <a:prstGeom prst="leftArrow">
              <a:avLst>
                <a:gd name="adj1" fmla="val 50000"/>
                <a:gd name="adj2" fmla="val 49991"/>
              </a:avLst>
            </a:prstGeom>
            <a:solidFill>
              <a:srgbClr val="7030A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</p:grpSp>
      <p:grpSp>
        <p:nvGrpSpPr>
          <p:cNvPr id="95" name="Grupo 76">
            <a:extLst>
              <a:ext uri="{FF2B5EF4-FFF2-40B4-BE49-F238E27FC236}">
                <a16:creationId xmlns:a16="http://schemas.microsoft.com/office/drawing/2014/main" id="{CCDADF58-3BC0-C10A-8FDF-F2A4053AC0BB}"/>
              </a:ext>
            </a:extLst>
          </p:cNvPr>
          <p:cNvGrpSpPr>
            <a:grpSpLocks/>
          </p:cNvGrpSpPr>
          <p:nvPr/>
        </p:nvGrpSpPr>
        <p:grpSpPr bwMode="auto">
          <a:xfrm>
            <a:off x="5381625" y="1909250"/>
            <a:ext cx="355600" cy="352425"/>
            <a:chOff x="4648200" y="2438400"/>
            <a:chExt cx="633414" cy="609600"/>
          </a:xfrm>
        </p:grpSpPr>
        <p:sp>
          <p:nvSpPr>
            <p:cNvPr id="96" name="Seta para a esquerda 77">
              <a:extLst>
                <a:ext uri="{FF2B5EF4-FFF2-40B4-BE49-F238E27FC236}">
                  <a16:creationId xmlns:a16="http://schemas.microsoft.com/office/drawing/2014/main" id="{EBCE43DE-CD67-091B-60AB-65403BFA6B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4384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97" name="Seta para a esquerda 78">
              <a:extLst>
                <a:ext uri="{FF2B5EF4-FFF2-40B4-BE49-F238E27FC236}">
                  <a16:creationId xmlns:a16="http://schemas.microsoft.com/office/drawing/2014/main" id="{7986CF3A-6FD0-BEF4-7DF0-37FCACA803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590800"/>
              <a:ext cx="623888" cy="152400"/>
            </a:xfrm>
            <a:prstGeom prst="lef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98" name="Seta para a esquerda 79">
              <a:extLst>
                <a:ext uri="{FF2B5EF4-FFF2-40B4-BE49-F238E27FC236}">
                  <a16:creationId xmlns:a16="http://schemas.microsoft.com/office/drawing/2014/main" id="{C722A73A-EE03-89F1-3F0A-F3B1678B65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48200" y="2743200"/>
              <a:ext cx="633414" cy="152400"/>
            </a:xfrm>
            <a:prstGeom prst="leftArrow">
              <a:avLst>
                <a:gd name="adj1" fmla="val 50000"/>
                <a:gd name="adj2" fmla="val 49991"/>
              </a:avLst>
            </a:prstGeom>
            <a:solidFill>
              <a:srgbClr val="00B0F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99" name="Seta para a esquerda 80">
              <a:extLst>
                <a:ext uri="{FF2B5EF4-FFF2-40B4-BE49-F238E27FC236}">
                  <a16:creationId xmlns:a16="http://schemas.microsoft.com/office/drawing/2014/main" id="{D58E3BA6-A1AD-2E2D-6243-46C8C7DC18F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4648200" y="2895600"/>
              <a:ext cx="633414" cy="152400"/>
            </a:xfrm>
            <a:prstGeom prst="leftArrow">
              <a:avLst>
                <a:gd name="adj1" fmla="val 50000"/>
                <a:gd name="adj2" fmla="val 49991"/>
              </a:avLst>
            </a:prstGeom>
            <a:solidFill>
              <a:srgbClr val="7030A0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</p:grpSp>
      <p:grpSp>
        <p:nvGrpSpPr>
          <p:cNvPr id="100" name="Agrupar 99">
            <a:extLst>
              <a:ext uri="{FF2B5EF4-FFF2-40B4-BE49-F238E27FC236}">
                <a16:creationId xmlns:a16="http://schemas.microsoft.com/office/drawing/2014/main" id="{31B44F45-E4F6-EE9B-CF55-C29B285FEB21}"/>
              </a:ext>
            </a:extLst>
          </p:cNvPr>
          <p:cNvGrpSpPr/>
          <p:nvPr/>
        </p:nvGrpSpPr>
        <p:grpSpPr>
          <a:xfrm>
            <a:off x="1349470" y="890075"/>
            <a:ext cx="4178794" cy="5486400"/>
            <a:chOff x="-112617" y="838200"/>
            <a:chExt cx="4178794" cy="5486400"/>
          </a:xfrm>
        </p:grpSpPr>
        <p:pic>
          <p:nvPicPr>
            <p:cNvPr id="101" name="Picture 39">
              <a:extLst>
                <a:ext uri="{FF2B5EF4-FFF2-40B4-BE49-F238E27FC236}">
                  <a16:creationId xmlns:a16="http://schemas.microsoft.com/office/drawing/2014/main" id="{4480492C-8EE2-E6AD-E518-52E7BD36A7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345" y="4858654"/>
              <a:ext cx="557212" cy="8985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2" name="Retângulo 10">
              <a:extLst>
                <a:ext uri="{FF2B5EF4-FFF2-40B4-BE49-F238E27FC236}">
                  <a16:creationId xmlns:a16="http://schemas.microsoft.com/office/drawing/2014/main" id="{21EB1C71-A364-828C-D08A-210030846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19400" y="1143000"/>
              <a:ext cx="1081088" cy="381000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rgbClr val="0070C0"/>
              </a:solidFill>
              <a:round/>
              <a:headEnd/>
              <a:tailEnd type="triangle" w="med" len="med"/>
            </a:ln>
          </p:spPr>
          <p:txBody>
            <a:bodyPr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200" dirty="0"/>
                <a:t>Mem VGA0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200" dirty="0"/>
                <a:t>Mem VGA1</a:t>
              </a:r>
              <a:endParaRPr lang="pt-BR" altLang="pt-BR" sz="2000" dirty="0"/>
            </a:p>
          </p:txBody>
        </p:sp>
        <p:sp>
          <p:nvSpPr>
            <p:cNvPr id="103" name="Retângulo 11">
              <a:extLst>
                <a:ext uri="{FF2B5EF4-FFF2-40B4-BE49-F238E27FC236}">
                  <a16:creationId xmlns:a16="http://schemas.microsoft.com/office/drawing/2014/main" id="{27CBDCAC-32E3-FD9C-785D-194694713E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2694" y="2401669"/>
              <a:ext cx="969963" cy="646331"/>
            </a:xfrm>
            <a:prstGeom prst="rect">
              <a:avLst/>
            </a:prstGeom>
            <a:solidFill>
              <a:schemeClr val="bg1"/>
            </a:solidFill>
            <a:ln w="19050" algn="ctr">
              <a:solidFill>
                <a:srgbClr val="0070C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200" dirty="0"/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200" dirty="0" err="1"/>
                <a:t>User</a:t>
              </a:r>
              <a:r>
                <a:rPr lang="pt-BR" altLang="pt-BR" sz="1200" dirty="0"/>
                <a:t> Data</a:t>
              </a:r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200" dirty="0"/>
            </a:p>
          </p:txBody>
        </p:sp>
        <p:sp>
          <p:nvSpPr>
            <p:cNvPr id="104" name="Retângulo 13">
              <a:extLst>
                <a:ext uri="{FF2B5EF4-FFF2-40B4-BE49-F238E27FC236}">
                  <a16:creationId xmlns:a16="http://schemas.microsoft.com/office/drawing/2014/main" id="{859D6C4B-C623-A36C-F3C1-C26DD3010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13170" y="3124200"/>
              <a:ext cx="989013" cy="646331"/>
            </a:xfrm>
            <a:prstGeom prst="rect">
              <a:avLst/>
            </a:prstGeom>
            <a:solidFill>
              <a:schemeClr val="bg1"/>
            </a:solidFill>
            <a:ln w="15875" algn="ctr">
              <a:solidFill>
                <a:srgbClr val="0070C0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200" dirty="0"/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200" dirty="0" err="1"/>
                <a:t>User</a:t>
              </a:r>
              <a:r>
                <a:rPr lang="pt-BR" altLang="pt-BR" sz="1200" dirty="0"/>
                <a:t> </a:t>
              </a:r>
              <a:r>
                <a:rPr lang="pt-BR" altLang="pt-BR" sz="1200" dirty="0" err="1"/>
                <a:t>Code</a:t>
              </a:r>
              <a:endParaRPr lang="pt-BR" altLang="pt-BR" sz="1200" dirty="0"/>
            </a:p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1200" dirty="0"/>
            </a:p>
          </p:txBody>
        </p:sp>
        <p:sp>
          <p:nvSpPr>
            <p:cNvPr id="105" name="Retângulo 27">
              <a:extLst>
                <a:ext uri="{FF2B5EF4-FFF2-40B4-BE49-F238E27FC236}">
                  <a16:creationId xmlns:a16="http://schemas.microsoft.com/office/drawing/2014/main" id="{45876BF7-F206-3526-6575-63EED8F676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6913" y="1143000"/>
              <a:ext cx="700087" cy="461963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200"/>
                <a:t>VGA</a:t>
              </a:r>
              <a:br>
                <a:rPr lang="pt-BR" altLang="pt-BR" sz="1200"/>
              </a:br>
              <a:r>
                <a:rPr lang="pt-BR" altLang="pt-BR" sz="1200"/>
                <a:t>Driver</a:t>
              </a:r>
              <a:endParaRPr lang="pt-BR" altLang="pt-BR" sz="2000"/>
            </a:p>
          </p:txBody>
        </p:sp>
        <p:sp>
          <p:nvSpPr>
            <p:cNvPr id="106" name="Retângulo 29">
              <a:extLst>
                <a:ext uri="{FF2B5EF4-FFF2-40B4-BE49-F238E27FC236}">
                  <a16:creationId xmlns:a16="http://schemas.microsoft.com/office/drawing/2014/main" id="{6E40005D-C372-B980-584F-03D3B2DF05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1700" y="5386387"/>
              <a:ext cx="700088" cy="276225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200"/>
                <a:t>PS2</a:t>
              </a:r>
              <a:endParaRPr lang="pt-BR" altLang="pt-BR" sz="2000"/>
            </a:p>
          </p:txBody>
        </p:sp>
        <p:sp>
          <p:nvSpPr>
            <p:cNvPr id="107" name="Retângulo 31">
              <a:extLst>
                <a:ext uri="{FF2B5EF4-FFF2-40B4-BE49-F238E27FC236}">
                  <a16:creationId xmlns:a16="http://schemas.microsoft.com/office/drawing/2014/main" id="{37311146-4074-1A03-E39F-2229800AFA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1700" y="5821363"/>
              <a:ext cx="700088" cy="46196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200"/>
                <a:t>Áudio</a:t>
              </a:r>
              <a:br>
                <a:rPr lang="pt-BR" altLang="pt-BR" sz="1200"/>
              </a:br>
              <a:r>
                <a:rPr lang="pt-BR" altLang="pt-BR" sz="1200"/>
                <a:t>Codec</a:t>
              </a:r>
            </a:p>
          </p:txBody>
        </p:sp>
        <p:sp>
          <p:nvSpPr>
            <p:cNvPr id="108" name="Seta para a esquerda 113">
              <a:extLst>
                <a:ext uri="{FF2B5EF4-FFF2-40B4-BE49-F238E27FC236}">
                  <a16:creationId xmlns:a16="http://schemas.microsoft.com/office/drawing/2014/main" id="{72ACE737-E7A1-ED97-2B07-D686E96535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888" y="1216025"/>
              <a:ext cx="581025" cy="176213"/>
            </a:xfrm>
            <a:prstGeom prst="leftArrow">
              <a:avLst>
                <a:gd name="adj1" fmla="val 50000"/>
                <a:gd name="adj2" fmla="val 49994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109" name="Seta para a esquerda e para a direita 116">
              <a:extLst>
                <a:ext uri="{FF2B5EF4-FFF2-40B4-BE49-F238E27FC236}">
                  <a16:creationId xmlns:a16="http://schemas.microsoft.com/office/drawing/2014/main" id="{913716CE-FEE6-DBC1-AE30-67455ABF03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5100" y="5973763"/>
              <a:ext cx="736600" cy="171450"/>
            </a:xfrm>
            <a:prstGeom prst="leftRightArrow">
              <a:avLst>
                <a:gd name="adj1" fmla="val 50000"/>
                <a:gd name="adj2" fmla="val 50322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110" name="Seta para a esquerda e para a direita 117">
              <a:extLst>
                <a:ext uri="{FF2B5EF4-FFF2-40B4-BE49-F238E27FC236}">
                  <a16:creationId xmlns:a16="http://schemas.microsoft.com/office/drawing/2014/main" id="{A60A1040-C265-F1DC-B24E-405B0E6D1A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68613" y="5970588"/>
              <a:ext cx="463550" cy="131762"/>
            </a:xfrm>
            <a:prstGeom prst="leftRightArrow">
              <a:avLst>
                <a:gd name="adj1" fmla="val 50000"/>
                <a:gd name="adj2" fmla="val 50165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111" name="Seta para a esquerda e para a direita 120">
              <a:extLst>
                <a:ext uri="{FF2B5EF4-FFF2-40B4-BE49-F238E27FC236}">
                  <a16:creationId xmlns:a16="http://schemas.microsoft.com/office/drawing/2014/main" id="{FD1E614D-9A2D-51F8-F1B5-0F12F90410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9725" y="5476875"/>
              <a:ext cx="452438" cy="104775"/>
            </a:xfrm>
            <a:prstGeom prst="leftRightArrow">
              <a:avLst>
                <a:gd name="adj1" fmla="val 50000"/>
                <a:gd name="adj2" fmla="val 50599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112" name="CaixaDeTexto 122">
              <a:extLst>
                <a:ext uri="{FF2B5EF4-FFF2-40B4-BE49-F238E27FC236}">
                  <a16:creationId xmlns:a16="http://schemas.microsoft.com/office/drawing/2014/main" id="{A91F3332-4EB0-04B8-1405-E14F6BC787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30524" y="2360612"/>
              <a:ext cx="879475" cy="307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400" dirty="0"/>
                <a:t>Memória</a:t>
              </a:r>
            </a:p>
          </p:txBody>
        </p:sp>
        <p:sp>
          <p:nvSpPr>
            <p:cNvPr id="113" name="Seta para a esquerda e para a direita 171">
              <a:extLst>
                <a:ext uri="{FF2B5EF4-FFF2-40B4-BE49-F238E27FC236}">
                  <a16:creationId xmlns:a16="http://schemas.microsoft.com/office/drawing/2014/main" id="{D5C6741C-6F71-9D0E-C8F0-7E648EC92B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888" y="5476875"/>
              <a:ext cx="758825" cy="104775"/>
            </a:xfrm>
            <a:prstGeom prst="leftRightArrow">
              <a:avLst>
                <a:gd name="adj1" fmla="val 50000"/>
                <a:gd name="adj2" fmla="val 50529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114" name="Retângulo 172">
              <a:extLst>
                <a:ext uri="{FF2B5EF4-FFF2-40B4-BE49-F238E27FC236}">
                  <a16:creationId xmlns:a16="http://schemas.microsoft.com/office/drawing/2014/main" id="{87F38FE0-F45A-239C-30D5-C2F6A42F28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163" y="5335587"/>
              <a:ext cx="560387" cy="379413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72000" tIns="36000" rIns="72000" bIns="36000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200"/>
                <a:t>REG</a:t>
              </a:r>
              <a:endParaRPr lang="pt-BR" altLang="pt-BR" sz="2000"/>
            </a:p>
          </p:txBody>
        </p:sp>
        <p:sp>
          <p:nvSpPr>
            <p:cNvPr id="115" name="Retângulo 175">
              <a:extLst>
                <a:ext uri="{FF2B5EF4-FFF2-40B4-BE49-F238E27FC236}">
                  <a16:creationId xmlns:a16="http://schemas.microsoft.com/office/drawing/2014/main" id="{DD286A09-B41B-09D1-84DF-7D4FEFC01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163" y="5854700"/>
              <a:ext cx="560387" cy="379413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72000" tIns="36000" rIns="72000" bIns="36000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200"/>
                <a:t>REG</a:t>
              </a:r>
              <a:endParaRPr lang="pt-BR" altLang="pt-BR" sz="2000"/>
            </a:p>
          </p:txBody>
        </p:sp>
        <p:sp>
          <p:nvSpPr>
            <p:cNvPr id="116" name="Retângulo 180">
              <a:extLst>
                <a:ext uri="{FF2B5EF4-FFF2-40B4-BE49-F238E27FC236}">
                  <a16:creationId xmlns:a16="http://schemas.microsoft.com/office/drawing/2014/main" id="{D6DAEEAD-AF1E-6F2D-F2E3-65198DA9F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4500" y="6072188"/>
              <a:ext cx="87313" cy="2524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 type="triangle" w="med" len="med"/>
                </a14:hiddenLine>
              </a:ext>
            </a:extLst>
          </p:spPr>
          <p:txBody>
            <a:bodyPr lIns="72000" tIns="72000" rIns="72000" bIns="72000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cxnSp>
          <p:nvCxnSpPr>
            <p:cNvPr id="117" name="Conector reto 182">
              <a:extLst>
                <a:ext uri="{FF2B5EF4-FFF2-40B4-BE49-F238E27FC236}">
                  <a16:creationId xmlns:a16="http://schemas.microsoft.com/office/drawing/2014/main" id="{77E685E8-D374-F2B0-7AB9-FE62841CB14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803400" y="6102350"/>
              <a:ext cx="3175" cy="155575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8" name="Conector reto 183">
              <a:extLst>
                <a:ext uri="{FF2B5EF4-FFF2-40B4-BE49-F238E27FC236}">
                  <a16:creationId xmlns:a16="http://schemas.microsoft.com/office/drawing/2014/main" id="{49F6C6BE-15E4-6537-557A-28C61DD8C3FD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1704975" y="6108700"/>
              <a:ext cx="3175" cy="155575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19" name="Picture 8">
              <a:extLst>
                <a:ext uri="{FF2B5EF4-FFF2-40B4-BE49-F238E27FC236}">
                  <a16:creationId xmlns:a16="http://schemas.microsoft.com/office/drawing/2014/main" id="{3489731D-ED18-EFF1-18F9-215646880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1075" y="5321300"/>
              <a:ext cx="363538" cy="3063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20" name="Picture 17">
              <a:extLst>
                <a:ext uri="{FF2B5EF4-FFF2-40B4-BE49-F238E27FC236}">
                  <a16:creationId xmlns:a16="http://schemas.microsoft.com/office/drawing/2014/main" id="{0D221FCA-D472-167B-8E96-D4E4BF45B6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8650" y="4257675"/>
              <a:ext cx="866775" cy="561975"/>
            </a:xfrm>
            <a:prstGeom prst="rect">
              <a:avLst/>
            </a:prstGeom>
            <a:noFill/>
            <a:ln w="31750" algn="ctr">
              <a:solidFill>
                <a:srgbClr val="0070C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21" name="Conector reto 220">
              <a:extLst>
                <a:ext uri="{FF2B5EF4-FFF2-40B4-BE49-F238E27FC236}">
                  <a16:creationId xmlns:a16="http://schemas.microsoft.com/office/drawing/2014/main" id="{D0F3EB14-8A8A-4CE6-3899-9F87BC61336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807989" y="6059488"/>
              <a:ext cx="19651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2" name="Conector reto 192">
              <a:extLst>
                <a:ext uri="{FF2B5EF4-FFF2-40B4-BE49-F238E27FC236}">
                  <a16:creationId xmlns:a16="http://schemas.microsoft.com/office/drawing/2014/main" id="{1A06B460-3115-F12F-A03C-8996D86CA97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>
              <a:off x="413544" y="1304525"/>
              <a:ext cx="686593" cy="0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3" name="CaixaDeTexto 207">
              <a:extLst>
                <a:ext uri="{FF2B5EF4-FFF2-40B4-BE49-F238E27FC236}">
                  <a16:creationId xmlns:a16="http://schemas.microsoft.com/office/drawing/2014/main" id="{10E19CF0-2A8C-A499-7A98-1C9E667F0F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12617" y="4301495"/>
              <a:ext cx="696023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100" dirty="0"/>
                <a:t>SDRAM</a:t>
              </a:r>
              <a:endParaRPr lang="pt-BR" altLang="pt-BR" sz="1600" dirty="0"/>
            </a:p>
          </p:txBody>
        </p:sp>
        <p:cxnSp>
          <p:nvCxnSpPr>
            <p:cNvPr id="124" name="Conector reto 215">
              <a:extLst>
                <a:ext uri="{FF2B5EF4-FFF2-40B4-BE49-F238E27FC236}">
                  <a16:creationId xmlns:a16="http://schemas.microsoft.com/office/drawing/2014/main" id="{9F4B8350-5010-FFE3-CBCA-6459D38461FD}"/>
                </a:ext>
              </a:extLst>
            </p:cNvPr>
            <p:cNvCxnSpPr>
              <a:cxnSpLocks noChangeShapeType="1"/>
              <a:stCxn id="126" idx="3"/>
              <a:endCxn id="104" idx="1"/>
            </p:cNvCxnSpPr>
            <p:nvPr/>
          </p:nvCxnSpPr>
          <p:spPr bwMode="auto">
            <a:xfrm>
              <a:off x="1378744" y="3049985"/>
              <a:ext cx="1534426" cy="397381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 type="triangl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25" name="Conector de seta reta 42016">
              <a:extLst>
                <a:ext uri="{FF2B5EF4-FFF2-40B4-BE49-F238E27FC236}">
                  <a16:creationId xmlns:a16="http://schemas.microsoft.com/office/drawing/2014/main" id="{2DF610E4-D83C-D85C-CEC3-5A171D92D411}"/>
                </a:ext>
              </a:extLst>
            </p:cNvPr>
            <p:cNvCxnSpPr>
              <a:cxnSpLocks noChangeShapeType="1"/>
              <a:stCxn id="126" idx="3"/>
              <a:endCxn id="103" idx="1"/>
            </p:cNvCxnSpPr>
            <p:nvPr/>
          </p:nvCxnSpPr>
          <p:spPr bwMode="auto">
            <a:xfrm flipV="1">
              <a:off x="1378744" y="2724835"/>
              <a:ext cx="1543950" cy="325150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triangle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26" name="Retângulo de cantos arredondados 42017">
              <a:extLst>
                <a:ext uri="{FF2B5EF4-FFF2-40B4-BE49-F238E27FC236}">
                  <a16:creationId xmlns:a16="http://schemas.microsoft.com/office/drawing/2014/main" id="{D1249DBE-1595-A1B9-4B7B-07BAEAD74642}"/>
                </a:ext>
              </a:extLst>
            </p:cNvPr>
            <p:cNvSpPr/>
            <p:nvPr/>
          </p:nvSpPr>
          <p:spPr bwMode="auto">
            <a:xfrm>
              <a:off x="413544" y="2643585"/>
              <a:ext cx="965200" cy="81280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9525" cap="flat" cmpd="sng" algn="ctr">
              <a:solidFill>
                <a:schemeClr val="tx1"/>
              </a:solidFill>
              <a:prstDash val="solid"/>
              <a:bevel/>
              <a:headEnd type="none" w="med" len="med"/>
              <a:tailEnd type="triangle" w="med" len="me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lIns="72000" tIns="72000" rIns="72000" bIns="72000" anchor="ctr"/>
            <a:lstStyle/>
            <a:p>
              <a:pPr algn="ctr" eaLnBrk="0" hangingPunct="0">
                <a:defRPr/>
              </a:pPr>
              <a:r>
                <a:rPr lang="pt-BR" sz="1200" i="1" dirty="0" err="1">
                  <a:latin typeface="Arial" charset="0"/>
                  <a:cs typeface="+mn-cs"/>
                </a:rPr>
                <a:t>In-System</a:t>
              </a:r>
              <a:endParaRPr lang="pt-BR" sz="1200" i="1" dirty="0">
                <a:latin typeface="Arial" charset="0"/>
                <a:cs typeface="+mn-cs"/>
              </a:endParaRPr>
            </a:p>
            <a:p>
              <a:pPr algn="ctr" eaLnBrk="0" hangingPunct="0">
                <a:defRPr/>
              </a:pPr>
              <a:r>
                <a:rPr lang="pt-BR" sz="1200" i="1" dirty="0" err="1">
                  <a:latin typeface="Arial" charset="0"/>
                  <a:cs typeface="+mn-cs"/>
                </a:rPr>
                <a:t>Memory</a:t>
              </a:r>
              <a:endParaRPr lang="pt-BR" sz="1200" i="1" dirty="0">
                <a:latin typeface="Arial" charset="0"/>
                <a:cs typeface="+mn-cs"/>
              </a:endParaRPr>
            </a:p>
            <a:p>
              <a:pPr algn="ctr" eaLnBrk="0" hangingPunct="0">
                <a:defRPr/>
              </a:pPr>
              <a:r>
                <a:rPr lang="pt-BR" sz="1200" i="1" dirty="0" err="1">
                  <a:latin typeface="Arial" charset="0"/>
                  <a:cs typeface="+mn-cs"/>
                </a:rPr>
                <a:t>Content</a:t>
              </a:r>
              <a:endParaRPr lang="pt-BR" sz="1200" i="1" dirty="0">
                <a:latin typeface="Arial" charset="0"/>
                <a:cs typeface="+mn-cs"/>
              </a:endParaRPr>
            </a:p>
            <a:p>
              <a:pPr algn="ctr" eaLnBrk="0" hangingPunct="0">
                <a:defRPr/>
              </a:pPr>
              <a:r>
                <a:rPr lang="pt-BR" sz="1200" i="1" dirty="0">
                  <a:latin typeface="Arial" charset="0"/>
                  <a:cs typeface="+mn-cs"/>
                </a:rPr>
                <a:t>Editor</a:t>
              </a:r>
            </a:p>
          </p:txBody>
        </p:sp>
        <p:grpSp>
          <p:nvGrpSpPr>
            <p:cNvPr id="127" name="Grupo 42034">
              <a:extLst>
                <a:ext uri="{FF2B5EF4-FFF2-40B4-BE49-F238E27FC236}">
                  <a16:creationId xmlns:a16="http://schemas.microsoft.com/office/drawing/2014/main" id="{AD5736F9-6FEC-1037-1E7E-0ACAB62C018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692400" y="1260475"/>
              <a:ext cx="127000" cy="174625"/>
              <a:chOff x="2691944" y="1185056"/>
              <a:chExt cx="127456" cy="174636"/>
            </a:xfrm>
          </p:grpSpPr>
          <p:sp>
            <p:nvSpPr>
              <p:cNvPr id="154" name="Seta para a esquerda 266">
                <a:extLst>
                  <a:ext uri="{FF2B5EF4-FFF2-40B4-BE49-F238E27FC236}">
                    <a16:creationId xmlns:a16="http://schemas.microsoft.com/office/drawing/2014/main" id="{768059DA-E825-5347-7280-78BB33B0C94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H="1" flipV="1">
                <a:off x="2693861" y="1271585"/>
                <a:ext cx="125539" cy="88107"/>
              </a:xfrm>
              <a:prstGeom prst="leftArrow">
                <a:avLst>
                  <a:gd name="adj1" fmla="val 50000"/>
                  <a:gd name="adj2" fmla="val 50002"/>
                </a:avLst>
              </a:prstGeom>
              <a:solidFill>
                <a:srgbClr val="FFFF00"/>
              </a:solidFill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 wrap="none"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altLang="pt-BR" sz="2000"/>
              </a:p>
            </p:txBody>
          </p:sp>
          <p:sp>
            <p:nvSpPr>
              <p:cNvPr id="155" name="Seta para a esquerda 269">
                <a:extLst>
                  <a:ext uri="{FF2B5EF4-FFF2-40B4-BE49-F238E27FC236}">
                    <a16:creationId xmlns:a16="http://schemas.microsoft.com/office/drawing/2014/main" id="{D1140DC9-D614-1EFE-254B-2CA11CD93F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flipV="1">
                <a:off x="2691944" y="1185056"/>
                <a:ext cx="127456" cy="88107"/>
              </a:xfrm>
              <a:prstGeom prst="leftArrow">
                <a:avLst>
                  <a:gd name="adj1" fmla="val 50000"/>
                  <a:gd name="adj2" fmla="val 50002"/>
                </a:avLst>
              </a:prstGeom>
              <a:solidFill>
                <a:srgbClr val="7030A0"/>
              </a:solidFill>
              <a:ln w="9525" algn="ctr">
                <a:solidFill>
                  <a:schemeClr val="tx1"/>
                </a:solidFill>
                <a:round/>
                <a:headEnd/>
                <a:tailEnd type="triangle" w="med" len="med"/>
              </a:ln>
            </p:spPr>
            <p:txBody>
              <a:bodyPr>
                <a:spAutoFit/>
              </a:bodyPr>
              <a:lstStyle>
                <a:lvl1pPr eaLnBrk="0" hangingPunct="0">
                  <a:spcBef>
                    <a:spcPct val="20000"/>
                  </a:spcBef>
                  <a:buClr>
                    <a:schemeClr val="bg2"/>
                  </a:buClr>
                  <a:buSzPct val="7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 eaLnBrk="0" hangingPunct="0">
                  <a:spcBef>
                    <a:spcPct val="20000"/>
                  </a:spcBef>
                  <a:buClr>
                    <a:schemeClr val="accent2"/>
                  </a:buClr>
                  <a:buSzPct val="80000"/>
                  <a:buFont typeface="Wingdings" panose="05000000000000000000" pitchFamily="2" charset="2"/>
                  <a:buChar char="¨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 eaLnBrk="0" hangingPunct="0">
                  <a:spcBef>
                    <a:spcPct val="20000"/>
                  </a:spcBef>
                  <a:buClr>
                    <a:schemeClr val="bg2"/>
                  </a:buClr>
                  <a:buSzPct val="65000"/>
                  <a:buFont typeface="Wingdings" panose="05000000000000000000" pitchFamily="2" charset="2"/>
                  <a:buChar char="n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 eaLnBrk="0" hangingPunct="0">
                  <a:spcBef>
                    <a:spcPct val="20000"/>
                  </a:spcBef>
                  <a:buClr>
                    <a:schemeClr val="accent2"/>
                  </a:buClr>
                  <a:buSzPct val="70000"/>
                  <a:buFont typeface="Wingdings" panose="05000000000000000000" pitchFamily="2" charset="2"/>
                  <a:buChar char="¨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 eaLnBrk="0" hangingPunct="0">
                  <a:spcBef>
                    <a:spcPct val="20000"/>
                  </a:spcBef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bg2"/>
                  </a:buClr>
                  <a:buFont typeface="Wingdings" panose="05000000000000000000" pitchFamily="2" charset="2"/>
                  <a:buChar char="§"/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pt-BR" altLang="pt-BR" sz="2000"/>
              </a:p>
            </p:txBody>
          </p:sp>
        </p:grpSp>
        <p:sp>
          <p:nvSpPr>
            <p:cNvPr id="128" name="CaixaDeTexto 262">
              <a:extLst>
                <a:ext uri="{FF2B5EF4-FFF2-40B4-BE49-F238E27FC236}">
                  <a16:creationId xmlns:a16="http://schemas.microsoft.com/office/drawing/2014/main" id="{C6A7F1BA-B184-8757-911D-3887F083A1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04800" y="2405390"/>
              <a:ext cx="1134228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100" dirty="0" err="1"/>
                <a:t>Quartus</a:t>
              </a:r>
              <a:r>
                <a:rPr lang="pt-BR" altLang="pt-BR" sz="1100" dirty="0"/>
                <a:t> Prime</a:t>
              </a:r>
            </a:p>
          </p:txBody>
        </p:sp>
        <p:sp>
          <p:nvSpPr>
            <p:cNvPr id="129" name="Retângulo 28">
              <a:extLst>
                <a:ext uri="{FF2B5EF4-FFF2-40B4-BE49-F238E27FC236}">
                  <a16:creationId xmlns:a16="http://schemas.microsoft.com/office/drawing/2014/main" id="{AFA00150-D039-324C-FB2A-B6F97ED3DD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9800" y="4843917"/>
              <a:ext cx="609600" cy="24606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000"/>
                <a:t>IrDA</a:t>
              </a:r>
              <a:endParaRPr lang="pt-BR" altLang="pt-BR" sz="1400"/>
            </a:p>
          </p:txBody>
        </p:sp>
        <p:sp>
          <p:nvSpPr>
            <p:cNvPr id="130" name="Seta para a esquerda e para a direita 169">
              <a:extLst>
                <a:ext uri="{FF2B5EF4-FFF2-40B4-BE49-F238E27FC236}">
                  <a16:creationId xmlns:a16="http://schemas.microsoft.com/office/drawing/2014/main" id="{904E07C6-B729-E4C9-1D2D-5B17B1659C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994" y="4929186"/>
              <a:ext cx="1437719" cy="123825"/>
            </a:xfrm>
            <a:prstGeom prst="leftRightArrow">
              <a:avLst>
                <a:gd name="adj1" fmla="val 50000"/>
                <a:gd name="adj2" fmla="val 50134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131" name="Seta para a esquerda e para a direita 120">
              <a:extLst>
                <a:ext uri="{FF2B5EF4-FFF2-40B4-BE49-F238E27FC236}">
                  <a16:creationId xmlns:a16="http://schemas.microsoft.com/office/drawing/2014/main" id="{C1AE9A83-D33F-2D29-45EC-D84357C443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4162" y="4943475"/>
              <a:ext cx="452438" cy="104775"/>
            </a:xfrm>
            <a:prstGeom prst="leftRightArrow">
              <a:avLst>
                <a:gd name="adj1" fmla="val 50000"/>
                <a:gd name="adj2" fmla="val 50599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132" name="Retângulo 172">
              <a:extLst>
                <a:ext uri="{FF2B5EF4-FFF2-40B4-BE49-F238E27FC236}">
                  <a16:creationId xmlns:a16="http://schemas.microsoft.com/office/drawing/2014/main" id="{9A24C792-F688-A3BC-664A-A74B078CE8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7794" y="4802187"/>
              <a:ext cx="560387" cy="379413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72000" tIns="36000" rIns="72000" bIns="36000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200"/>
                <a:t>REG</a:t>
              </a:r>
              <a:endParaRPr lang="pt-BR" altLang="pt-BR" sz="2000"/>
            </a:p>
          </p:txBody>
        </p:sp>
        <p:sp>
          <p:nvSpPr>
            <p:cNvPr id="133" name="Retângulo 132">
              <a:extLst>
                <a:ext uri="{FF2B5EF4-FFF2-40B4-BE49-F238E27FC236}">
                  <a16:creationId xmlns:a16="http://schemas.microsoft.com/office/drawing/2014/main" id="{BCA5DC3D-FFB7-522B-A502-A707EB754C0D}"/>
                </a:ext>
              </a:extLst>
            </p:cNvPr>
            <p:cNvSpPr/>
            <p:nvPr/>
          </p:nvSpPr>
          <p:spPr bwMode="auto">
            <a:xfrm>
              <a:off x="2755900" y="2314575"/>
              <a:ext cx="1310277" cy="1505426"/>
            </a:xfrm>
            <a:prstGeom prst="rect">
              <a:avLst/>
            </a:prstGeom>
            <a:noFill/>
            <a:ln w="1270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4" name="Retângulo 133">
              <a:extLst>
                <a:ext uri="{FF2B5EF4-FFF2-40B4-BE49-F238E27FC236}">
                  <a16:creationId xmlns:a16="http://schemas.microsoft.com/office/drawing/2014/main" id="{D8DC5214-E592-36E5-693B-8DC5D1EF7132}"/>
                </a:ext>
              </a:extLst>
            </p:cNvPr>
            <p:cNvSpPr/>
            <p:nvPr/>
          </p:nvSpPr>
          <p:spPr bwMode="auto">
            <a:xfrm>
              <a:off x="91283" y="4781946"/>
              <a:ext cx="594517" cy="889001"/>
            </a:xfrm>
            <a:prstGeom prst="rect">
              <a:avLst/>
            </a:prstGeom>
            <a:solidFill>
              <a:schemeClr val="bg1">
                <a:alpha val="7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5" name="Retângulo 28">
              <a:extLst>
                <a:ext uri="{FF2B5EF4-FFF2-40B4-BE49-F238E27FC236}">
                  <a16:creationId xmlns:a16="http://schemas.microsoft.com/office/drawing/2014/main" id="{FB255644-23FD-AB2C-4572-1275E00587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3885" y="3914435"/>
              <a:ext cx="609600" cy="246062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000" dirty="0"/>
                <a:t>Serial</a:t>
              </a:r>
              <a:endParaRPr lang="pt-BR" altLang="pt-BR" sz="1400" dirty="0"/>
            </a:p>
          </p:txBody>
        </p:sp>
        <p:sp>
          <p:nvSpPr>
            <p:cNvPr id="136" name="Seta para a esquerda e para a direita 169">
              <a:extLst>
                <a:ext uri="{FF2B5EF4-FFF2-40B4-BE49-F238E27FC236}">
                  <a16:creationId xmlns:a16="http://schemas.microsoft.com/office/drawing/2014/main" id="{3B83C5E6-B61C-36CF-9A43-429511A17F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63675" y="3966368"/>
              <a:ext cx="733698" cy="109536"/>
            </a:xfrm>
            <a:prstGeom prst="leftRightArrow">
              <a:avLst>
                <a:gd name="adj1" fmla="val 50000"/>
                <a:gd name="adj2" fmla="val 50134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137" name="Seta para a esquerda e para a direita 120">
              <a:extLst>
                <a:ext uri="{FF2B5EF4-FFF2-40B4-BE49-F238E27FC236}">
                  <a16:creationId xmlns:a16="http://schemas.microsoft.com/office/drawing/2014/main" id="{8747D08B-6276-4339-60A5-ACDC1CB304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8247" y="4013993"/>
              <a:ext cx="452438" cy="104775"/>
            </a:xfrm>
            <a:prstGeom prst="leftRightArrow">
              <a:avLst>
                <a:gd name="adj1" fmla="val 50000"/>
                <a:gd name="adj2" fmla="val 50599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138" name="Retângulo 172">
              <a:extLst>
                <a:ext uri="{FF2B5EF4-FFF2-40B4-BE49-F238E27FC236}">
                  <a16:creationId xmlns:a16="http://schemas.microsoft.com/office/drawing/2014/main" id="{28686FF6-5C5C-FF6B-3BB1-7E45F6889F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21879" y="3872705"/>
              <a:ext cx="560387" cy="379413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72000" tIns="36000" rIns="72000" bIns="36000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200"/>
                <a:t>REG</a:t>
              </a:r>
              <a:endParaRPr lang="pt-BR" altLang="pt-BR" sz="2000"/>
            </a:p>
          </p:txBody>
        </p:sp>
        <p:grpSp>
          <p:nvGrpSpPr>
            <p:cNvPr id="139" name="Grupo 8">
              <a:extLst>
                <a:ext uri="{FF2B5EF4-FFF2-40B4-BE49-F238E27FC236}">
                  <a16:creationId xmlns:a16="http://schemas.microsoft.com/office/drawing/2014/main" id="{72A297E1-61B8-BF51-7248-1A0D8CF5D69C}"/>
                </a:ext>
              </a:extLst>
            </p:cNvPr>
            <p:cNvGrpSpPr/>
            <p:nvPr/>
          </p:nvGrpSpPr>
          <p:grpSpPr>
            <a:xfrm>
              <a:off x="1168400" y="3731030"/>
              <a:ext cx="307975" cy="459970"/>
              <a:chOff x="990600" y="3731030"/>
              <a:chExt cx="307975" cy="459970"/>
            </a:xfrm>
          </p:grpSpPr>
          <p:pic>
            <p:nvPicPr>
              <p:cNvPr id="152" name="Imagem 151">
                <a:extLst>
                  <a:ext uri="{FF2B5EF4-FFF2-40B4-BE49-F238E27FC236}">
                    <a16:creationId xmlns:a16="http://schemas.microsoft.com/office/drawing/2014/main" id="{54394015-A7CD-5433-D74C-452EA04EFB6A}"/>
                  </a:ext>
                </a:extLst>
              </p:cNvPr>
              <p:cNvPicPr/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7776" r="6730" b="11633"/>
              <a:stretch/>
            </p:blipFill>
            <p:spPr bwMode="auto">
              <a:xfrm>
                <a:off x="990600" y="3731030"/>
                <a:ext cx="307975" cy="45997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153" name="Retângulo 152">
                <a:extLst>
                  <a:ext uri="{FF2B5EF4-FFF2-40B4-BE49-F238E27FC236}">
                    <a16:creationId xmlns:a16="http://schemas.microsoft.com/office/drawing/2014/main" id="{EA9E8DE0-6289-0647-E7D6-57710CDD5F3A}"/>
                  </a:ext>
                </a:extLst>
              </p:cNvPr>
              <p:cNvSpPr/>
              <p:nvPr/>
            </p:nvSpPr>
            <p:spPr>
              <a:xfrm>
                <a:off x="1000125" y="3853663"/>
                <a:ext cx="285750" cy="221615"/>
              </a:xfrm>
              <a:prstGeom prst="rect">
                <a:avLst/>
              </a:prstGeom>
              <a:noFill/>
              <a:ln w="19050">
                <a:solidFill>
                  <a:srgbClr val="FFFF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pt-BR"/>
              </a:p>
            </p:txBody>
          </p:sp>
        </p:grpSp>
        <p:pic>
          <p:nvPicPr>
            <p:cNvPr id="140" name="Picture 4">
              <a:extLst>
                <a:ext uri="{FF2B5EF4-FFF2-40B4-BE49-F238E27FC236}">
                  <a16:creationId xmlns:a16="http://schemas.microsoft.com/office/drawing/2014/main" id="{58BAA0B3-7E88-ED6D-1599-DCAA400DE5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187" y="3741940"/>
              <a:ext cx="1159111" cy="4564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1" name="Picture 3">
              <a:extLst>
                <a:ext uri="{FF2B5EF4-FFF2-40B4-BE49-F238E27FC236}">
                  <a16:creationId xmlns:a16="http://schemas.microsoft.com/office/drawing/2014/main" id="{E9797B74-6701-7E8A-8739-51F20DB699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4387" y="1754982"/>
              <a:ext cx="571501" cy="500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2" name="Retângulo 29">
              <a:extLst>
                <a:ext uri="{FF2B5EF4-FFF2-40B4-BE49-F238E27FC236}">
                  <a16:creationId xmlns:a16="http://schemas.microsoft.com/office/drawing/2014/main" id="{E29AFE48-80D9-DE44-45F9-0B4A10247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1700" y="1881187"/>
              <a:ext cx="700088" cy="276225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200" dirty="0"/>
                <a:t>ADC</a:t>
              </a:r>
              <a:endParaRPr lang="pt-BR" altLang="pt-BR" sz="2000" dirty="0"/>
            </a:p>
          </p:txBody>
        </p:sp>
        <p:sp>
          <p:nvSpPr>
            <p:cNvPr id="143" name="Seta para a esquerda e para a direita 171">
              <a:extLst>
                <a:ext uri="{FF2B5EF4-FFF2-40B4-BE49-F238E27FC236}">
                  <a16:creationId xmlns:a16="http://schemas.microsoft.com/office/drawing/2014/main" id="{0CFDDAD8-D138-4953-EBAE-579CA053AC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85888" y="1971675"/>
              <a:ext cx="758825" cy="104775"/>
            </a:xfrm>
            <a:prstGeom prst="leftRightArrow">
              <a:avLst>
                <a:gd name="adj1" fmla="val 50000"/>
                <a:gd name="adj2" fmla="val 50529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sp>
          <p:nvSpPr>
            <p:cNvPr id="144" name="Retângulo 172">
              <a:extLst>
                <a:ext uri="{FF2B5EF4-FFF2-40B4-BE49-F238E27FC236}">
                  <a16:creationId xmlns:a16="http://schemas.microsoft.com/office/drawing/2014/main" id="{51FB4CAC-FA73-888C-3BD1-D51CD9631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2163" y="1830387"/>
              <a:ext cx="560387" cy="379413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lIns="72000" tIns="36000" rIns="72000" bIns="36000" anchor="ctr"/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pt-BR" altLang="pt-BR" sz="1200"/>
                <a:t>REG</a:t>
              </a:r>
              <a:endParaRPr lang="pt-BR" altLang="pt-BR" sz="2000"/>
            </a:p>
          </p:txBody>
        </p:sp>
        <p:pic>
          <p:nvPicPr>
            <p:cNvPr id="145" name="Picture 4">
              <a:extLst>
                <a:ext uri="{FF2B5EF4-FFF2-40B4-BE49-F238E27FC236}">
                  <a16:creationId xmlns:a16="http://schemas.microsoft.com/office/drawing/2014/main" id="{E8004115-0DBE-677B-9742-D93825014D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3544" y="1706046"/>
              <a:ext cx="271462" cy="5714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146" name="Conector reto 192">
              <a:extLst>
                <a:ext uri="{FF2B5EF4-FFF2-40B4-BE49-F238E27FC236}">
                  <a16:creationId xmlns:a16="http://schemas.microsoft.com/office/drawing/2014/main" id="{6087E855-D735-A3FF-4CBD-96E1FC9AD95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H="1" flipV="1">
              <a:off x="662108" y="1971675"/>
              <a:ext cx="272256" cy="2782"/>
            </a:xfrm>
            <a:prstGeom prst="line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pic>
          <p:nvPicPr>
            <p:cNvPr id="147" name="Picture 10">
              <a:extLst>
                <a:ext uri="{FF2B5EF4-FFF2-40B4-BE49-F238E27FC236}">
                  <a16:creationId xmlns:a16="http://schemas.microsoft.com/office/drawing/2014/main" id="{E888607F-C081-4B4C-E19A-EA6B4ED0F69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113" y="838200"/>
              <a:ext cx="276225" cy="7461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8" name="Seta para a esquerda 113">
              <a:extLst>
                <a:ext uri="{FF2B5EF4-FFF2-40B4-BE49-F238E27FC236}">
                  <a16:creationId xmlns:a16="http://schemas.microsoft.com/office/drawing/2014/main" id="{EEAEA86E-B670-7B60-389C-1450A5277CF4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0800000">
              <a:off x="2893218" y="1940996"/>
              <a:ext cx="404575" cy="116404"/>
            </a:xfrm>
            <a:prstGeom prst="leftArrow">
              <a:avLst>
                <a:gd name="adj1" fmla="val 50000"/>
                <a:gd name="adj2" fmla="val 49994"/>
              </a:avLst>
            </a:prstGeom>
            <a:solidFill>
              <a:schemeClr val="bg1"/>
            </a:solidFill>
            <a:ln w="9525" algn="ctr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square">
              <a:spAutoFit/>
            </a:bodyPr>
            <a:lstStyle>
              <a:lvl1pPr eaLnBrk="0" hangingPunct="0">
                <a:spcBef>
                  <a:spcPct val="20000"/>
                </a:spcBef>
                <a:buClr>
                  <a:schemeClr val="bg2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accent2"/>
                </a:buClr>
                <a:buSzPct val="80000"/>
                <a:buFont typeface="Wingdings" panose="05000000000000000000" pitchFamily="2" charset="2"/>
                <a:buChar char="¨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bg2"/>
                </a:buClr>
                <a:buSzPct val="6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accent2"/>
                </a:buClr>
                <a:buSzPct val="70000"/>
                <a:buFont typeface="Wingdings" panose="05000000000000000000" pitchFamily="2" charset="2"/>
                <a:buChar char="¨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bg2"/>
                </a:buClr>
                <a:buFont typeface="Wingdings" panose="05000000000000000000" pitchFamily="2" charset="2"/>
                <a:buChar char="§"/>
                <a:defRPr sz="16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endParaRPr lang="pt-BR" altLang="pt-BR" sz="2000"/>
            </a:p>
          </p:txBody>
        </p:sp>
        <p:pic>
          <p:nvPicPr>
            <p:cNvPr id="149" name="Picture 6">
              <a:extLst>
                <a:ext uri="{FF2B5EF4-FFF2-40B4-BE49-F238E27FC236}">
                  <a16:creationId xmlns:a16="http://schemas.microsoft.com/office/drawing/2014/main" id="{D52D0A26-B0E5-B701-1E2E-864FF7B0EF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923747" y="5854644"/>
              <a:ext cx="497242" cy="43508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0" name="Picture 7">
              <a:extLst>
                <a:ext uri="{FF2B5EF4-FFF2-40B4-BE49-F238E27FC236}">
                  <a16:creationId xmlns:a16="http://schemas.microsoft.com/office/drawing/2014/main" id="{E6BC6BAD-A9E9-CF2A-3E2C-69C1A2FE6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 flipV="1">
              <a:off x="98847" y="5839638"/>
              <a:ext cx="715540" cy="4651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51" name="Picture 8">
              <a:extLst>
                <a:ext uri="{FF2B5EF4-FFF2-40B4-BE49-F238E27FC236}">
                  <a16:creationId xmlns:a16="http://schemas.microsoft.com/office/drawing/2014/main" id="{B2FD369B-C3C8-D4B3-5652-DE387DDA4F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995" y="977493"/>
              <a:ext cx="657462" cy="60048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211329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Espaço Reservado para Número de Slide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43C6C9D-0DD2-4DF5-9257-710FFF45149A}" type="slidenum">
              <a:rPr lang="pt-BR" altLang="pt-BR" sz="1200">
                <a:latin typeface="Arial Black" panose="020B0A04020102020204" pitchFamily="34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pt-BR" altLang="pt-BR" sz="1200">
              <a:latin typeface="Arial Black" panose="020B0A04020102020204" pitchFamily="34" charset="0"/>
            </a:endParaRPr>
          </a:p>
        </p:txBody>
      </p:sp>
      <p:sp>
        <p:nvSpPr>
          <p:cNvPr id="40963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457201"/>
            <a:ext cx="8229600" cy="519293"/>
          </a:xfrm>
        </p:spPr>
        <p:txBody>
          <a:bodyPr/>
          <a:lstStyle/>
          <a:p>
            <a:pPr eaLnBrk="1" hangingPunct="1"/>
            <a:r>
              <a:rPr lang="pt-BR" altLang="pt-BR" sz="2800" b="1" dirty="0"/>
              <a:t>Processador RISC-V UNICICLO</a:t>
            </a:r>
          </a:p>
        </p:txBody>
      </p:sp>
      <p:cxnSp>
        <p:nvCxnSpPr>
          <p:cNvPr id="434" name="Conector Angulado 197">
            <a:extLst>
              <a:ext uri="{FF2B5EF4-FFF2-40B4-BE49-F238E27FC236}">
                <a16:creationId xmlns:a16="http://schemas.microsoft.com/office/drawing/2014/main" id="{355421B0-1F9A-FBF5-EC10-A3E249B5E923}"/>
              </a:ext>
            </a:extLst>
          </p:cNvPr>
          <p:cNvCxnSpPr>
            <a:stCxn id="618" idx="3"/>
            <a:endCxn id="590" idx="1"/>
          </p:cNvCxnSpPr>
          <p:nvPr/>
        </p:nvCxnSpPr>
        <p:spPr bwMode="auto">
          <a:xfrm flipH="1">
            <a:off x="4953000" y="5003507"/>
            <a:ext cx="4979745" cy="29557"/>
          </a:xfrm>
          <a:prstGeom prst="bentConnector5">
            <a:avLst>
              <a:gd name="adj1" fmla="val -4591"/>
              <a:gd name="adj2" fmla="val 5182173"/>
              <a:gd name="adj3" fmla="val 104591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35" name="Grupo 84">
            <a:extLst>
              <a:ext uri="{FF2B5EF4-FFF2-40B4-BE49-F238E27FC236}">
                <a16:creationId xmlns:a16="http://schemas.microsoft.com/office/drawing/2014/main" id="{BB5517FA-7880-F279-1118-CD491F490B55}"/>
              </a:ext>
            </a:extLst>
          </p:cNvPr>
          <p:cNvGrpSpPr/>
          <p:nvPr/>
        </p:nvGrpSpPr>
        <p:grpSpPr>
          <a:xfrm>
            <a:off x="2319487" y="3664066"/>
            <a:ext cx="344879" cy="705772"/>
            <a:chOff x="267041" y="3417853"/>
            <a:chExt cx="389475" cy="805017"/>
          </a:xfrm>
        </p:grpSpPr>
        <p:sp>
          <p:nvSpPr>
            <p:cNvPr id="436" name="Retângulo 435">
              <a:extLst>
                <a:ext uri="{FF2B5EF4-FFF2-40B4-BE49-F238E27FC236}">
                  <a16:creationId xmlns:a16="http://schemas.microsoft.com/office/drawing/2014/main" id="{9641D0B5-CED1-D48B-AABE-027EC27011E2}"/>
                </a:ext>
              </a:extLst>
            </p:cNvPr>
            <p:cNvSpPr/>
            <p:nvPr/>
          </p:nvSpPr>
          <p:spPr bwMode="auto">
            <a:xfrm>
              <a:off x="267041" y="3417853"/>
              <a:ext cx="389475" cy="80501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37" name="CaixaDeTexto 436">
              <a:extLst>
                <a:ext uri="{FF2B5EF4-FFF2-40B4-BE49-F238E27FC236}">
                  <a16:creationId xmlns:a16="http://schemas.microsoft.com/office/drawing/2014/main" id="{94793D87-CB67-F41B-8A4C-2138BEB2866E}"/>
                </a:ext>
              </a:extLst>
            </p:cNvPr>
            <p:cNvSpPr txBox="1"/>
            <p:nvPr/>
          </p:nvSpPr>
          <p:spPr>
            <a:xfrm>
              <a:off x="373613" y="3676981"/>
              <a:ext cx="17633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pt-BR" sz="1200" dirty="0">
                  <a:latin typeface="Arial Narrow" panose="020B0606020202030204" pitchFamily="34" charset="0"/>
                </a:rPr>
                <a:t>PC</a:t>
              </a:r>
            </a:p>
          </p:txBody>
        </p:sp>
      </p:grpSp>
      <p:sp>
        <p:nvSpPr>
          <p:cNvPr id="438" name="CaixaDeTexto 437">
            <a:extLst>
              <a:ext uri="{FF2B5EF4-FFF2-40B4-BE49-F238E27FC236}">
                <a16:creationId xmlns:a16="http://schemas.microsoft.com/office/drawing/2014/main" id="{98BD2C10-6831-F095-EECC-44B13D6F496E}"/>
              </a:ext>
            </a:extLst>
          </p:cNvPr>
          <p:cNvSpPr txBox="1"/>
          <p:nvPr/>
        </p:nvSpPr>
        <p:spPr>
          <a:xfrm>
            <a:off x="5512421" y="5565221"/>
            <a:ext cx="525785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1000" dirty="0">
                <a:latin typeface="+mn-lt"/>
              </a:rPr>
              <a:t>Geração</a:t>
            </a:r>
          </a:p>
          <a:p>
            <a:pPr algn="ctr"/>
            <a:r>
              <a:rPr lang="pt-BR" sz="1000" dirty="0">
                <a:latin typeface="+mn-lt"/>
              </a:rPr>
              <a:t>Imediato</a:t>
            </a:r>
          </a:p>
        </p:txBody>
      </p:sp>
      <p:sp>
        <p:nvSpPr>
          <p:cNvPr id="439" name="Elipse 438">
            <a:extLst>
              <a:ext uri="{FF2B5EF4-FFF2-40B4-BE49-F238E27FC236}">
                <a16:creationId xmlns:a16="http://schemas.microsoft.com/office/drawing/2014/main" id="{F0C49831-4253-9DD2-5591-D7A9D4DD54A7}"/>
              </a:ext>
            </a:extLst>
          </p:cNvPr>
          <p:cNvSpPr/>
          <p:nvPr/>
        </p:nvSpPr>
        <p:spPr bwMode="auto">
          <a:xfrm>
            <a:off x="5454601" y="5312764"/>
            <a:ext cx="606128" cy="795891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0" name="Straight Connector 28">
            <a:extLst>
              <a:ext uri="{FF2B5EF4-FFF2-40B4-BE49-F238E27FC236}">
                <a16:creationId xmlns:a16="http://schemas.microsoft.com/office/drawing/2014/main" id="{4051D633-76C3-0C45-C88E-72716B7E0162}"/>
              </a:ext>
            </a:extLst>
          </p:cNvPr>
          <p:cNvCxnSpPr>
            <a:stCxn id="589" idx="3"/>
            <a:endCxn id="597" idx="1"/>
          </p:cNvCxnSpPr>
          <p:nvPr/>
        </p:nvCxnSpPr>
        <p:spPr>
          <a:xfrm>
            <a:off x="6091067" y="4761835"/>
            <a:ext cx="650447" cy="2218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29">
            <a:extLst>
              <a:ext uri="{FF2B5EF4-FFF2-40B4-BE49-F238E27FC236}">
                <a16:creationId xmlns:a16="http://schemas.microsoft.com/office/drawing/2014/main" id="{EC56D251-9926-4535-B8FD-6D4276C2D6DC}"/>
              </a:ext>
            </a:extLst>
          </p:cNvPr>
          <p:cNvCxnSpPr>
            <a:stCxn id="598" idx="3"/>
            <a:endCxn id="509" idx="1"/>
          </p:cNvCxnSpPr>
          <p:nvPr/>
        </p:nvCxnSpPr>
        <p:spPr>
          <a:xfrm flipV="1">
            <a:off x="6981082" y="4876776"/>
            <a:ext cx="193860" cy="919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28">
            <a:extLst>
              <a:ext uri="{FF2B5EF4-FFF2-40B4-BE49-F238E27FC236}">
                <a16:creationId xmlns:a16="http://schemas.microsoft.com/office/drawing/2014/main" id="{03AECDD9-A6B0-8F20-AB3B-04C169FA2148}"/>
              </a:ext>
            </a:extLst>
          </p:cNvPr>
          <p:cNvCxnSpPr>
            <a:stCxn id="608" idx="3"/>
            <a:endCxn id="617" idx="1"/>
          </p:cNvCxnSpPr>
          <p:nvPr/>
        </p:nvCxnSpPr>
        <p:spPr>
          <a:xfrm flipV="1">
            <a:off x="9388719" y="4869769"/>
            <a:ext cx="320005" cy="2261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1" name="Agrupar 450">
            <a:extLst>
              <a:ext uri="{FF2B5EF4-FFF2-40B4-BE49-F238E27FC236}">
                <a16:creationId xmlns:a16="http://schemas.microsoft.com/office/drawing/2014/main" id="{8178E313-833D-F7A7-7825-9557ECAAE95D}"/>
              </a:ext>
            </a:extLst>
          </p:cNvPr>
          <p:cNvGrpSpPr/>
          <p:nvPr/>
        </p:nvGrpSpPr>
        <p:grpSpPr>
          <a:xfrm>
            <a:off x="6901468" y="2190465"/>
            <a:ext cx="428613" cy="435770"/>
            <a:chOff x="4854360" y="2591633"/>
            <a:chExt cx="457200" cy="511013"/>
          </a:xfrm>
        </p:grpSpPr>
        <p:sp>
          <p:nvSpPr>
            <p:cNvPr id="453" name="Elipse 452">
              <a:extLst>
                <a:ext uri="{FF2B5EF4-FFF2-40B4-BE49-F238E27FC236}">
                  <a16:creationId xmlns:a16="http://schemas.microsoft.com/office/drawing/2014/main" id="{B542EBD8-3348-90F0-B5CA-EDF98D7B4925}"/>
                </a:ext>
              </a:extLst>
            </p:cNvPr>
            <p:cNvSpPr/>
            <p:nvPr/>
          </p:nvSpPr>
          <p:spPr bwMode="auto">
            <a:xfrm>
              <a:off x="4854360" y="2591633"/>
              <a:ext cx="457200" cy="511013"/>
            </a:xfrm>
            <a:prstGeom prst="ellipse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54" name="CaixaDeTexto 453">
              <a:extLst>
                <a:ext uri="{FF2B5EF4-FFF2-40B4-BE49-F238E27FC236}">
                  <a16:creationId xmlns:a16="http://schemas.microsoft.com/office/drawing/2014/main" id="{705F7C5D-A734-7D54-D4FC-4D869AC83C13}"/>
                </a:ext>
              </a:extLst>
            </p:cNvPr>
            <p:cNvSpPr txBox="1"/>
            <p:nvPr/>
          </p:nvSpPr>
          <p:spPr>
            <a:xfrm>
              <a:off x="4914050" y="2736419"/>
              <a:ext cx="337820" cy="169277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100" dirty="0">
                  <a:latin typeface="Arial Narrow" panose="020B0606020202030204" pitchFamily="34" charset="0"/>
                </a:rPr>
                <a:t>&lt;&lt;1</a:t>
              </a:r>
            </a:p>
          </p:txBody>
        </p:sp>
      </p:grpSp>
      <p:grpSp>
        <p:nvGrpSpPr>
          <p:cNvPr id="455" name="Agrupar 454">
            <a:extLst>
              <a:ext uri="{FF2B5EF4-FFF2-40B4-BE49-F238E27FC236}">
                <a16:creationId xmlns:a16="http://schemas.microsoft.com/office/drawing/2014/main" id="{DBF79195-F679-C67B-83D8-38DEECED91BF}"/>
              </a:ext>
            </a:extLst>
          </p:cNvPr>
          <p:cNvGrpSpPr/>
          <p:nvPr/>
        </p:nvGrpSpPr>
        <p:grpSpPr>
          <a:xfrm>
            <a:off x="2950143" y="3323554"/>
            <a:ext cx="826770" cy="1389551"/>
            <a:chOff x="1665050" y="3247130"/>
            <a:chExt cx="826770" cy="1389551"/>
          </a:xfrm>
        </p:grpSpPr>
        <p:sp>
          <p:nvSpPr>
            <p:cNvPr id="456" name="Retângulo 455">
              <a:extLst>
                <a:ext uri="{FF2B5EF4-FFF2-40B4-BE49-F238E27FC236}">
                  <a16:creationId xmlns:a16="http://schemas.microsoft.com/office/drawing/2014/main" id="{13336DB0-ADC5-AD7F-DB37-39171566AF10}"/>
                </a:ext>
              </a:extLst>
            </p:cNvPr>
            <p:cNvSpPr/>
            <p:nvPr/>
          </p:nvSpPr>
          <p:spPr bwMode="auto">
            <a:xfrm>
              <a:off x="1665050" y="3247130"/>
              <a:ext cx="826770" cy="138955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57" name="CaixaDeTexto 456">
              <a:extLst>
                <a:ext uri="{FF2B5EF4-FFF2-40B4-BE49-F238E27FC236}">
                  <a16:creationId xmlns:a16="http://schemas.microsoft.com/office/drawing/2014/main" id="{0D8BA8B5-4D50-9B93-B6B5-2B9BF4DFA7C0}"/>
                </a:ext>
              </a:extLst>
            </p:cNvPr>
            <p:cNvSpPr txBox="1"/>
            <p:nvPr/>
          </p:nvSpPr>
          <p:spPr>
            <a:xfrm>
              <a:off x="1803360" y="3721032"/>
              <a:ext cx="622378" cy="3539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Arial Narrow" panose="020B0606020202030204" pitchFamily="34" charset="0"/>
                </a:rPr>
                <a:t>Memória</a:t>
              </a:r>
            </a:p>
            <a:p>
              <a:pPr algn="ctr"/>
              <a:r>
                <a:rPr lang="pt-BR" sz="1100" b="1" dirty="0">
                  <a:latin typeface="Arial Narrow" panose="020B0606020202030204" pitchFamily="34" charset="0"/>
                </a:rPr>
                <a:t>Instruções</a:t>
              </a:r>
            </a:p>
          </p:txBody>
        </p:sp>
        <p:sp>
          <p:nvSpPr>
            <p:cNvPr id="458" name="CaixaDeTexto 457">
              <a:extLst>
                <a:ext uri="{FF2B5EF4-FFF2-40B4-BE49-F238E27FC236}">
                  <a16:creationId xmlns:a16="http://schemas.microsoft.com/office/drawing/2014/main" id="{95E7665D-1294-03AB-BC66-EABB3680EF7A}"/>
                </a:ext>
              </a:extLst>
            </p:cNvPr>
            <p:cNvSpPr txBox="1"/>
            <p:nvPr/>
          </p:nvSpPr>
          <p:spPr>
            <a:xfrm>
              <a:off x="1703915" y="3457521"/>
              <a:ext cx="447238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pt-BR" sz="1000" dirty="0">
                  <a:latin typeface="Arial Narrow" panose="020B0606020202030204" pitchFamily="34" charset="0"/>
                </a:rPr>
                <a:t>Endereço</a:t>
              </a:r>
              <a:endParaRPr lang="pt-BR" sz="900" dirty="0">
                <a:latin typeface="Arial Narrow" panose="020B0606020202030204" pitchFamily="34" charset="0"/>
              </a:endParaRPr>
            </a:p>
          </p:txBody>
        </p:sp>
      </p:grpSp>
      <p:grpSp>
        <p:nvGrpSpPr>
          <p:cNvPr id="460" name="Agrupar 459">
            <a:extLst>
              <a:ext uri="{FF2B5EF4-FFF2-40B4-BE49-F238E27FC236}">
                <a16:creationId xmlns:a16="http://schemas.microsoft.com/office/drawing/2014/main" id="{EE287ECF-26B6-0CFD-B5D7-850065E56146}"/>
              </a:ext>
            </a:extLst>
          </p:cNvPr>
          <p:cNvGrpSpPr/>
          <p:nvPr/>
        </p:nvGrpSpPr>
        <p:grpSpPr>
          <a:xfrm>
            <a:off x="7232435" y="5007179"/>
            <a:ext cx="685800" cy="1035284"/>
            <a:chOff x="5380566" y="4638700"/>
            <a:chExt cx="685800" cy="1035284"/>
          </a:xfrm>
        </p:grpSpPr>
        <p:sp>
          <p:nvSpPr>
            <p:cNvPr id="461" name="Elipse 460">
              <a:extLst>
                <a:ext uri="{FF2B5EF4-FFF2-40B4-BE49-F238E27FC236}">
                  <a16:creationId xmlns:a16="http://schemas.microsoft.com/office/drawing/2014/main" id="{B708D11D-AA65-FF7B-13E8-EFCC95DAAADD}"/>
                </a:ext>
              </a:extLst>
            </p:cNvPr>
            <p:cNvSpPr/>
            <p:nvPr/>
          </p:nvSpPr>
          <p:spPr bwMode="auto">
            <a:xfrm>
              <a:off x="5380566" y="5052564"/>
              <a:ext cx="685800" cy="621420"/>
            </a:xfrm>
            <a:prstGeom prst="ellipse">
              <a:avLst/>
            </a:prstGeom>
            <a:noFill/>
            <a:ln w="19050" cap="flat" cmpd="sng" algn="ctr">
              <a:solidFill>
                <a:srgbClr val="00B8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462" name="Conector reto 461">
              <a:extLst>
                <a:ext uri="{FF2B5EF4-FFF2-40B4-BE49-F238E27FC236}">
                  <a16:creationId xmlns:a16="http://schemas.microsoft.com/office/drawing/2014/main" id="{1973E419-AB58-9E96-A590-DF5E887629D1}"/>
                </a:ext>
              </a:extLst>
            </p:cNvPr>
            <p:cNvCxnSpPr>
              <a:stCxn id="461" idx="0"/>
            </p:cNvCxnSpPr>
            <p:nvPr/>
          </p:nvCxnSpPr>
          <p:spPr bwMode="auto">
            <a:xfrm flipV="1">
              <a:off x="5723466" y="4638700"/>
              <a:ext cx="0" cy="413864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63" name="CaixaDeTexto 462">
              <a:extLst>
                <a:ext uri="{FF2B5EF4-FFF2-40B4-BE49-F238E27FC236}">
                  <a16:creationId xmlns:a16="http://schemas.microsoft.com/office/drawing/2014/main" id="{92D48A2C-8EE4-1FE9-47F8-DA92B183598A}"/>
                </a:ext>
              </a:extLst>
            </p:cNvPr>
            <p:cNvSpPr txBox="1"/>
            <p:nvPr/>
          </p:nvSpPr>
          <p:spPr>
            <a:xfrm>
              <a:off x="5444034" y="5194264"/>
              <a:ext cx="553037" cy="3231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1050" dirty="0">
                  <a:solidFill>
                    <a:srgbClr val="16A6C8"/>
                  </a:solidFill>
                  <a:latin typeface="+mn-lt"/>
                </a:rPr>
                <a:t>Controle</a:t>
              </a:r>
            </a:p>
            <a:p>
              <a:pPr algn="ctr"/>
              <a:r>
                <a:rPr lang="pt-BR" sz="1050" dirty="0">
                  <a:solidFill>
                    <a:srgbClr val="16A6C8"/>
                  </a:solidFill>
                  <a:latin typeface="+mn-lt"/>
                </a:rPr>
                <a:t>ULA</a:t>
              </a:r>
            </a:p>
          </p:txBody>
        </p:sp>
      </p:grpSp>
      <p:grpSp>
        <p:nvGrpSpPr>
          <p:cNvPr id="464" name="Agrupar 463">
            <a:extLst>
              <a:ext uri="{FF2B5EF4-FFF2-40B4-BE49-F238E27FC236}">
                <a16:creationId xmlns:a16="http://schemas.microsoft.com/office/drawing/2014/main" id="{0CD52886-33A3-78E3-61C1-26818DE60EE5}"/>
              </a:ext>
            </a:extLst>
          </p:cNvPr>
          <p:cNvGrpSpPr/>
          <p:nvPr/>
        </p:nvGrpSpPr>
        <p:grpSpPr>
          <a:xfrm>
            <a:off x="4091040" y="2189654"/>
            <a:ext cx="808343" cy="1286894"/>
            <a:chOff x="3093538" y="1743850"/>
            <a:chExt cx="808343" cy="1286894"/>
          </a:xfrm>
        </p:grpSpPr>
        <p:sp>
          <p:nvSpPr>
            <p:cNvPr id="467" name="Elipse 466">
              <a:extLst>
                <a:ext uri="{FF2B5EF4-FFF2-40B4-BE49-F238E27FC236}">
                  <a16:creationId xmlns:a16="http://schemas.microsoft.com/office/drawing/2014/main" id="{49EC3A5F-5178-6EAB-D712-3AC617F81DD3}"/>
                </a:ext>
              </a:extLst>
            </p:cNvPr>
            <p:cNvSpPr/>
            <p:nvPr/>
          </p:nvSpPr>
          <p:spPr bwMode="auto">
            <a:xfrm>
              <a:off x="3134921" y="1743850"/>
              <a:ext cx="766960" cy="1286894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B8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68" name="CaixaDeTexto 467">
              <a:extLst>
                <a:ext uri="{FF2B5EF4-FFF2-40B4-BE49-F238E27FC236}">
                  <a16:creationId xmlns:a16="http://schemas.microsoft.com/office/drawing/2014/main" id="{FD28736B-49AF-25B1-9E1B-9873C411B82C}"/>
                </a:ext>
              </a:extLst>
            </p:cNvPr>
            <p:cNvSpPr txBox="1"/>
            <p:nvPr/>
          </p:nvSpPr>
          <p:spPr>
            <a:xfrm>
              <a:off x="3093538" y="2195241"/>
              <a:ext cx="79060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16A6C8"/>
                  </a:solidFill>
                  <a:latin typeface="Arial Narrow" panose="020B0606020202030204" pitchFamily="34" charset="0"/>
                </a:rPr>
                <a:t>Controle</a:t>
              </a:r>
            </a:p>
          </p:txBody>
        </p:sp>
      </p:grpSp>
      <p:cxnSp>
        <p:nvCxnSpPr>
          <p:cNvPr id="469" name="Conector de Seta Reta 468">
            <a:extLst>
              <a:ext uri="{FF2B5EF4-FFF2-40B4-BE49-F238E27FC236}">
                <a16:creationId xmlns:a16="http://schemas.microsoft.com/office/drawing/2014/main" id="{A71BAF0E-C36B-7141-D089-977BF31AF449}"/>
              </a:ext>
            </a:extLst>
          </p:cNvPr>
          <p:cNvCxnSpPr>
            <a:stCxn id="436" idx="3"/>
            <a:endCxn id="456" idx="1"/>
          </p:cNvCxnSpPr>
          <p:nvPr/>
        </p:nvCxnSpPr>
        <p:spPr bwMode="auto">
          <a:xfrm>
            <a:off x="2664366" y="4016952"/>
            <a:ext cx="285777" cy="1378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70" name="Conector reto 469">
            <a:extLst>
              <a:ext uri="{FF2B5EF4-FFF2-40B4-BE49-F238E27FC236}">
                <a16:creationId xmlns:a16="http://schemas.microsoft.com/office/drawing/2014/main" id="{52A2FA32-2DC4-9816-90F4-40D0658C8C26}"/>
              </a:ext>
            </a:extLst>
          </p:cNvPr>
          <p:cNvCxnSpPr/>
          <p:nvPr/>
        </p:nvCxnSpPr>
        <p:spPr bwMode="auto">
          <a:xfrm flipH="1">
            <a:off x="3927584" y="2833101"/>
            <a:ext cx="27845" cy="34349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1" name="Conector reto 470">
            <a:extLst>
              <a:ext uri="{FF2B5EF4-FFF2-40B4-BE49-F238E27FC236}">
                <a16:creationId xmlns:a16="http://schemas.microsoft.com/office/drawing/2014/main" id="{8AD2E51B-5FBE-2849-B34C-B405518807D0}"/>
              </a:ext>
            </a:extLst>
          </p:cNvPr>
          <p:cNvCxnSpPr>
            <a:endCxn id="456" idx="3"/>
          </p:cNvCxnSpPr>
          <p:nvPr/>
        </p:nvCxnSpPr>
        <p:spPr bwMode="auto">
          <a:xfrm flipH="1">
            <a:off x="3776913" y="4016952"/>
            <a:ext cx="167091" cy="1378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472" name="Conector de Seta Reta 471">
            <a:extLst>
              <a:ext uri="{FF2B5EF4-FFF2-40B4-BE49-F238E27FC236}">
                <a16:creationId xmlns:a16="http://schemas.microsoft.com/office/drawing/2014/main" id="{68FA146A-8712-9A79-A0F7-EDA9BA7ED234}"/>
              </a:ext>
            </a:extLst>
          </p:cNvPr>
          <p:cNvCxnSpPr>
            <a:endCxn id="585" idx="1"/>
          </p:cNvCxnSpPr>
          <p:nvPr/>
        </p:nvCxnSpPr>
        <p:spPr bwMode="auto">
          <a:xfrm flipV="1">
            <a:off x="3944004" y="3665294"/>
            <a:ext cx="1009002" cy="600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cxnSp>
        <p:nvCxnSpPr>
          <p:cNvPr id="475" name="Conector de Seta Reta 474">
            <a:extLst>
              <a:ext uri="{FF2B5EF4-FFF2-40B4-BE49-F238E27FC236}">
                <a16:creationId xmlns:a16="http://schemas.microsoft.com/office/drawing/2014/main" id="{577F487F-C17C-B5E4-3E94-38B807E9D416}"/>
              </a:ext>
            </a:extLst>
          </p:cNvPr>
          <p:cNvCxnSpPr>
            <a:endCxn id="586" idx="1"/>
          </p:cNvCxnSpPr>
          <p:nvPr/>
        </p:nvCxnSpPr>
        <p:spPr bwMode="auto">
          <a:xfrm>
            <a:off x="3944004" y="4115048"/>
            <a:ext cx="1008169" cy="304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cxnSp>
        <p:nvCxnSpPr>
          <p:cNvPr id="476" name="Conector de Seta Reta 475">
            <a:extLst>
              <a:ext uri="{FF2B5EF4-FFF2-40B4-BE49-F238E27FC236}">
                <a16:creationId xmlns:a16="http://schemas.microsoft.com/office/drawing/2014/main" id="{4F41EC00-1579-398A-99AC-0333ED760D69}"/>
              </a:ext>
            </a:extLst>
          </p:cNvPr>
          <p:cNvCxnSpPr>
            <a:endCxn id="587" idx="1"/>
          </p:cNvCxnSpPr>
          <p:nvPr/>
        </p:nvCxnSpPr>
        <p:spPr bwMode="auto">
          <a:xfrm flipV="1">
            <a:off x="3944004" y="4553522"/>
            <a:ext cx="1008843" cy="856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sp>
        <p:nvSpPr>
          <p:cNvPr id="479" name="CaixaDeTexto 478">
            <a:extLst>
              <a:ext uri="{FF2B5EF4-FFF2-40B4-BE49-F238E27FC236}">
                <a16:creationId xmlns:a16="http://schemas.microsoft.com/office/drawing/2014/main" id="{323FC42A-986B-613D-746F-CB4929546355}"/>
              </a:ext>
            </a:extLst>
          </p:cNvPr>
          <p:cNvSpPr txBox="1"/>
          <p:nvPr/>
        </p:nvSpPr>
        <p:spPr>
          <a:xfrm>
            <a:off x="4507072" y="4357992"/>
            <a:ext cx="34144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latin typeface="+mn-lt"/>
              </a:rPr>
              <a:t>[11:7]</a:t>
            </a:r>
          </a:p>
        </p:txBody>
      </p:sp>
      <p:sp>
        <p:nvSpPr>
          <p:cNvPr id="480" name="CaixaDeTexto 479">
            <a:extLst>
              <a:ext uri="{FF2B5EF4-FFF2-40B4-BE49-F238E27FC236}">
                <a16:creationId xmlns:a16="http://schemas.microsoft.com/office/drawing/2014/main" id="{2B05D1CB-177C-5E4F-C831-A4F172B821C5}"/>
              </a:ext>
            </a:extLst>
          </p:cNvPr>
          <p:cNvSpPr txBox="1"/>
          <p:nvPr/>
        </p:nvSpPr>
        <p:spPr>
          <a:xfrm>
            <a:off x="4471807" y="3940807"/>
            <a:ext cx="41197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latin typeface="+mn-lt"/>
              </a:rPr>
              <a:t>[24:20]</a:t>
            </a:r>
          </a:p>
        </p:txBody>
      </p:sp>
      <p:sp>
        <p:nvSpPr>
          <p:cNvPr id="481" name="CaixaDeTexto 480">
            <a:extLst>
              <a:ext uri="{FF2B5EF4-FFF2-40B4-BE49-F238E27FC236}">
                <a16:creationId xmlns:a16="http://schemas.microsoft.com/office/drawing/2014/main" id="{9B431248-F428-0216-497B-B2CA4EAE3B6D}"/>
              </a:ext>
            </a:extLst>
          </p:cNvPr>
          <p:cNvSpPr txBox="1"/>
          <p:nvPr/>
        </p:nvSpPr>
        <p:spPr>
          <a:xfrm>
            <a:off x="4480016" y="3504210"/>
            <a:ext cx="411972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latin typeface="+mn-lt"/>
              </a:rPr>
              <a:t>[19:15]</a:t>
            </a:r>
          </a:p>
        </p:txBody>
      </p:sp>
      <p:cxnSp>
        <p:nvCxnSpPr>
          <p:cNvPr id="482" name="Conector de Seta Reta 481">
            <a:extLst>
              <a:ext uri="{FF2B5EF4-FFF2-40B4-BE49-F238E27FC236}">
                <a16:creationId xmlns:a16="http://schemas.microsoft.com/office/drawing/2014/main" id="{B996EFAB-3C91-8EC8-EAAA-B39015B47AB3}"/>
              </a:ext>
            </a:extLst>
          </p:cNvPr>
          <p:cNvCxnSpPr>
            <a:endCxn id="467" idx="2"/>
          </p:cNvCxnSpPr>
          <p:nvPr/>
        </p:nvCxnSpPr>
        <p:spPr bwMode="auto">
          <a:xfrm>
            <a:off x="3959365" y="2833101"/>
            <a:ext cx="173058" cy="0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3" name="Conector de Seta Reta 482">
            <a:extLst>
              <a:ext uri="{FF2B5EF4-FFF2-40B4-BE49-F238E27FC236}">
                <a16:creationId xmlns:a16="http://schemas.microsoft.com/office/drawing/2014/main" id="{887F6478-AF83-8EA1-E6A5-1F25060C6005}"/>
              </a:ext>
            </a:extLst>
          </p:cNvPr>
          <p:cNvCxnSpPr/>
          <p:nvPr/>
        </p:nvCxnSpPr>
        <p:spPr bwMode="auto">
          <a:xfrm flipV="1">
            <a:off x="3927582" y="5707787"/>
            <a:ext cx="1527019" cy="29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cxnSp>
        <p:nvCxnSpPr>
          <p:cNvPr id="484" name="Conector Angulado 112">
            <a:extLst>
              <a:ext uri="{FF2B5EF4-FFF2-40B4-BE49-F238E27FC236}">
                <a16:creationId xmlns:a16="http://schemas.microsoft.com/office/drawing/2014/main" id="{AA37E18C-E9CF-8776-42BA-343AACAA7E2E}"/>
              </a:ext>
            </a:extLst>
          </p:cNvPr>
          <p:cNvCxnSpPr>
            <a:stCxn id="439" idx="6"/>
            <a:endCxn id="596" idx="1"/>
          </p:cNvCxnSpPr>
          <p:nvPr/>
        </p:nvCxnSpPr>
        <p:spPr bwMode="auto">
          <a:xfrm flipV="1">
            <a:off x="6060729" y="5066718"/>
            <a:ext cx="680845" cy="643992"/>
          </a:xfrm>
          <a:prstGeom prst="bentConnector3">
            <a:avLst>
              <a:gd name="adj1" fmla="val 62094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5" name="Straight Connector 28">
            <a:extLst>
              <a:ext uri="{FF2B5EF4-FFF2-40B4-BE49-F238E27FC236}">
                <a16:creationId xmlns:a16="http://schemas.microsoft.com/office/drawing/2014/main" id="{5D46CDA1-F7BD-ACA2-F5CC-8B8ED9AA2093}"/>
              </a:ext>
            </a:extLst>
          </p:cNvPr>
          <p:cNvCxnSpPr>
            <a:stCxn id="512" idx="3"/>
            <a:endCxn id="610" idx="1"/>
          </p:cNvCxnSpPr>
          <p:nvPr/>
        </p:nvCxnSpPr>
        <p:spPr>
          <a:xfrm>
            <a:off x="7875475" y="4451106"/>
            <a:ext cx="694773" cy="142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6" name="Conector Angulado 133">
            <a:extLst>
              <a:ext uri="{FF2B5EF4-FFF2-40B4-BE49-F238E27FC236}">
                <a16:creationId xmlns:a16="http://schemas.microsoft.com/office/drawing/2014/main" id="{E91560C8-49B8-E8B6-9BE2-DC558C6C3AA3}"/>
              </a:ext>
            </a:extLst>
          </p:cNvPr>
          <p:cNvCxnSpPr>
            <a:endCxn id="453" idx="2"/>
          </p:cNvCxnSpPr>
          <p:nvPr/>
        </p:nvCxnSpPr>
        <p:spPr bwMode="auto">
          <a:xfrm rot="5400000" flipH="1" flipV="1">
            <a:off x="5363638" y="3528888"/>
            <a:ext cx="2658368" cy="417292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cxnSp>
        <p:nvCxnSpPr>
          <p:cNvPr id="487" name="Conector Angulado 171">
            <a:extLst>
              <a:ext uri="{FF2B5EF4-FFF2-40B4-BE49-F238E27FC236}">
                <a16:creationId xmlns:a16="http://schemas.microsoft.com/office/drawing/2014/main" id="{0A849590-44F0-56CA-27DC-B2122A44C72B}"/>
              </a:ext>
            </a:extLst>
          </p:cNvPr>
          <p:cNvCxnSpPr>
            <a:stCxn id="453" idx="6"/>
            <a:endCxn id="499" idx="1"/>
          </p:cNvCxnSpPr>
          <p:nvPr/>
        </p:nvCxnSpPr>
        <p:spPr bwMode="auto">
          <a:xfrm flipV="1">
            <a:off x="7330081" y="2408229"/>
            <a:ext cx="367445" cy="12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88" name="Conector Angulado 175">
            <a:extLst>
              <a:ext uri="{FF2B5EF4-FFF2-40B4-BE49-F238E27FC236}">
                <a16:creationId xmlns:a16="http://schemas.microsoft.com/office/drawing/2014/main" id="{A3822B01-1E05-3755-DAF1-A2B1DA77AE71}"/>
              </a:ext>
            </a:extLst>
          </p:cNvPr>
          <p:cNvCxnSpPr>
            <a:endCxn id="565" idx="1"/>
          </p:cNvCxnSpPr>
          <p:nvPr/>
        </p:nvCxnSpPr>
        <p:spPr bwMode="auto">
          <a:xfrm rot="5400000" flipH="1" flipV="1">
            <a:off x="2042056" y="2643866"/>
            <a:ext cx="2114083" cy="632090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cxnSp>
        <p:nvCxnSpPr>
          <p:cNvPr id="489" name="Conector de Seta Reta 488">
            <a:extLst>
              <a:ext uri="{FF2B5EF4-FFF2-40B4-BE49-F238E27FC236}">
                <a16:creationId xmlns:a16="http://schemas.microsoft.com/office/drawing/2014/main" id="{D9ACF936-E136-F2BC-8A52-1E0AB15BD893}"/>
              </a:ext>
            </a:extLst>
          </p:cNvPr>
          <p:cNvCxnSpPr>
            <a:stCxn id="490" idx="3"/>
            <a:endCxn id="564" idx="1"/>
          </p:cNvCxnSpPr>
          <p:nvPr/>
        </p:nvCxnSpPr>
        <p:spPr bwMode="auto">
          <a:xfrm flipV="1">
            <a:off x="2921738" y="1430285"/>
            <a:ext cx="487006" cy="173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90" name="CaixaDeTexto 489">
            <a:extLst>
              <a:ext uri="{FF2B5EF4-FFF2-40B4-BE49-F238E27FC236}">
                <a16:creationId xmlns:a16="http://schemas.microsoft.com/office/drawing/2014/main" id="{AB9093CC-333B-D7BA-BADC-70DECA8C950A}"/>
              </a:ext>
            </a:extLst>
          </p:cNvPr>
          <p:cNvSpPr txBox="1"/>
          <p:nvPr/>
        </p:nvSpPr>
        <p:spPr>
          <a:xfrm>
            <a:off x="2652113" y="1293524"/>
            <a:ext cx="269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4</a:t>
            </a:r>
          </a:p>
        </p:txBody>
      </p:sp>
      <p:cxnSp>
        <p:nvCxnSpPr>
          <p:cNvPr id="491" name="Conector Angulado 150">
            <a:extLst>
              <a:ext uri="{FF2B5EF4-FFF2-40B4-BE49-F238E27FC236}">
                <a16:creationId xmlns:a16="http://schemas.microsoft.com/office/drawing/2014/main" id="{21AAA731-0BD5-0483-3799-C82AA013D3E2}"/>
              </a:ext>
            </a:extLst>
          </p:cNvPr>
          <p:cNvCxnSpPr>
            <a:stCxn id="562" idx="3"/>
            <a:endCxn id="552" idx="1"/>
          </p:cNvCxnSpPr>
          <p:nvPr/>
        </p:nvCxnSpPr>
        <p:spPr bwMode="auto">
          <a:xfrm>
            <a:off x="3774111" y="1657068"/>
            <a:ext cx="4793442" cy="2007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92" name="Conector Angulado 160">
            <a:extLst>
              <a:ext uri="{FF2B5EF4-FFF2-40B4-BE49-F238E27FC236}">
                <a16:creationId xmlns:a16="http://schemas.microsoft.com/office/drawing/2014/main" id="{CFE476D3-A0E9-0B88-BC20-7085EC8F1C14}"/>
              </a:ext>
            </a:extLst>
          </p:cNvPr>
          <p:cNvCxnSpPr>
            <a:endCxn id="498" idx="1"/>
          </p:cNvCxnSpPr>
          <p:nvPr/>
        </p:nvCxnSpPr>
        <p:spPr bwMode="auto">
          <a:xfrm flipV="1">
            <a:off x="2783052" y="1935645"/>
            <a:ext cx="4908076" cy="502209"/>
          </a:xfrm>
          <a:prstGeom prst="bentConnector3">
            <a:avLst>
              <a:gd name="adj1" fmla="val 22365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cxnSp>
        <p:nvCxnSpPr>
          <p:cNvPr id="493" name="Conector Angulado 218">
            <a:extLst>
              <a:ext uri="{FF2B5EF4-FFF2-40B4-BE49-F238E27FC236}">
                <a16:creationId xmlns:a16="http://schemas.microsoft.com/office/drawing/2014/main" id="{6C435F5D-E997-C13D-71A8-0355012B053F}"/>
              </a:ext>
            </a:extLst>
          </p:cNvPr>
          <p:cNvCxnSpPr>
            <a:stCxn id="467" idx="6"/>
            <a:endCxn id="461" idx="4"/>
          </p:cNvCxnSpPr>
          <p:nvPr/>
        </p:nvCxnSpPr>
        <p:spPr bwMode="auto">
          <a:xfrm>
            <a:off x="4899383" y="2833101"/>
            <a:ext cx="2675952" cy="3209362"/>
          </a:xfrm>
          <a:prstGeom prst="bentConnector4">
            <a:avLst>
              <a:gd name="adj1" fmla="val 49289"/>
              <a:gd name="adj2" fmla="val 110922"/>
            </a:avLst>
          </a:prstGeom>
          <a:solidFill>
            <a:schemeClr val="accent1"/>
          </a:solidFill>
          <a:ln w="25400" cap="flat" cmpd="sng" algn="ctr">
            <a:solidFill>
              <a:srgbClr val="00B8FF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494" name="Agrupar 493">
            <a:extLst>
              <a:ext uri="{FF2B5EF4-FFF2-40B4-BE49-F238E27FC236}">
                <a16:creationId xmlns:a16="http://schemas.microsoft.com/office/drawing/2014/main" id="{E06F2569-CDF8-9C35-A566-E6191E7E33C7}"/>
              </a:ext>
            </a:extLst>
          </p:cNvPr>
          <p:cNvGrpSpPr/>
          <p:nvPr/>
        </p:nvGrpSpPr>
        <p:grpSpPr>
          <a:xfrm>
            <a:off x="7691128" y="1726796"/>
            <a:ext cx="366284" cy="870314"/>
            <a:chOff x="5945939" y="1586917"/>
            <a:chExt cx="366284" cy="870314"/>
          </a:xfrm>
        </p:grpSpPr>
        <p:grpSp>
          <p:nvGrpSpPr>
            <p:cNvPr id="495" name="Agrupar 494">
              <a:extLst>
                <a:ext uri="{FF2B5EF4-FFF2-40B4-BE49-F238E27FC236}">
                  <a16:creationId xmlns:a16="http://schemas.microsoft.com/office/drawing/2014/main" id="{804E3C5D-EC58-7438-A0D5-DF875186333A}"/>
                </a:ext>
              </a:extLst>
            </p:cNvPr>
            <p:cNvGrpSpPr/>
            <p:nvPr/>
          </p:nvGrpSpPr>
          <p:grpSpPr>
            <a:xfrm>
              <a:off x="5945939" y="1586917"/>
              <a:ext cx="364038" cy="870314"/>
              <a:chOff x="1663555" y="1035837"/>
              <a:chExt cx="364038" cy="870314"/>
            </a:xfrm>
          </p:grpSpPr>
          <p:grpSp>
            <p:nvGrpSpPr>
              <p:cNvPr id="497" name="Grupo 343">
                <a:extLst>
                  <a:ext uri="{FF2B5EF4-FFF2-40B4-BE49-F238E27FC236}">
                    <a16:creationId xmlns:a16="http://schemas.microsoft.com/office/drawing/2014/main" id="{874899F5-7307-FB4F-F443-3B2A7DC63442}"/>
                  </a:ext>
                </a:extLst>
              </p:cNvPr>
              <p:cNvGrpSpPr/>
              <p:nvPr/>
            </p:nvGrpSpPr>
            <p:grpSpPr>
              <a:xfrm>
                <a:off x="1665050" y="1035837"/>
                <a:ext cx="362543" cy="870314"/>
                <a:chOff x="6325644" y="370747"/>
                <a:chExt cx="322545" cy="829756"/>
              </a:xfrm>
            </p:grpSpPr>
            <p:cxnSp>
              <p:nvCxnSpPr>
                <p:cNvPr id="500" name="Conector reto 499">
                  <a:extLst>
                    <a:ext uri="{FF2B5EF4-FFF2-40B4-BE49-F238E27FC236}">
                      <a16:creationId xmlns:a16="http://schemas.microsoft.com/office/drawing/2014/main" id="{23D73E48-1EA2-2D89-4014-93DF56664618}"/>
                    </a:ext>
                  </a:extLst>
                </p:cNvPr>
                <p:cNvCxnSpPr/>
                <p:nvPr/>
              </p:nvCxnSpPr>
              <p:spPr>
                <a:xfrm>
                  <a:off x="6325644" y="370747"/>
                  <a:ext cx="0" cy="3399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1" name="Conector reto 500">
                  <a:extLst>
                    <a:ext uri="{FF2B5EF4-FFF2-40B4-BE49-F238E27FC236}">
                      <a16:creationId xmlns:a16="http://schemas.microsoft.com/office/drawing/2014/main" id="{932066F0-839B-4F92-A98F-5FFB37E1E943}"/>
                    </a:ext>
                  </a:extLst>
                </p:cNvPr>
                <p:cNvCxnSpPr/>
                <p:nvPr/>
              </p:nvCxnSpPr>
              <p:spPr>
                <a:xfrm>
                  <a:off x="6325644" y="373117"/>
                  <a:ext cx="322545" cy="2167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2" name="Conector reto 501">
                  <a:extLst>
                    <a:ext uri="{FF2B5EF4-FFF2-40B4-BE49-F238E27FC236}">
                      <a16:creationId xmlns:a16="http://schemas.microsoft.com/office/drawing/2014/main" id="{886DD9D6-07B9-C5F3-E891-E37DF2E3EB63}"/>
                    </a:ext>
                  </a:extLst>
                </p:cNvPr>
                <p:cNvCxnSpPr/>
                <p:nvPr/>
              </p:nvCxnSpPr>
              <p:spPr>
                <a:xfrm flipV="1">
                  <a:off x="6325644" y="983784"/>
                  <a:ext cx="322545" cy="2167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3" name="Conector reto 502">
                  <a:extLst>
                    <a:ext uri="{FF2B5EF4-FFF2-40B4-BE49-F238E27FC236}">
                      <a16:creationId xmlns:a16="http://schemas.microsoft.com/office/drawing/2014/main" id="{A31DE5D5-EAEC-CF17-5EB7-90CF6B98D147}"/>
                    </a:ext>
                  </a:extLst>
                </p:cNvPr>
                <p:cNvCxnSpPr/>
                <p:nvPr/>
              </p:nvCxnSpPr>
              <p:spPr>
                <a:xfrm>
                  <a:off x="6648189" y="589836"/>
                  <a:ext cx="0" cy="39685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4" name="Conector reto 503">
                  <a:extLst>
                    <a:ext uri="{FF2B5EF4-FFF2-40B4-BE49-F238E27FC236}">
                      <a16:creationId xmlns:a16="http://schemas.microsoft.com/office/drawing/2014/main" id="{3524DABF-13C5-C862-2A05-B21AC56EF47D}"/>
                    </a:ext>
                  </a:extLst>
                </p:cNvPr>
                <p:cNvCxnSpPr/>
                <p:nvPr/>
              </p:nvCxnSpPr>
              <p:spPr>
                <a:xfrm>
                  <a:off x="6325644" y="710661"/>
                  <a:ext cx="99164" cy="7067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Conector reto 504">
                  <a:extLst>
                    <a:ext uri="{FF2B5EF4-FFF2-40B4-BE49-F238E27FC236}">
                      <a16:creationId xmlns:a16="http://schemas.microsoft.com/office/drawing/2014/main" id="{E8ABB235-F756-6636-CE00-F88279EEBC35}"/>
                    </a:ext>
                  </a:extLst>
                </p:cNvPr>
                <p:cNvCxnSpPr/>
                <p:nvPr/>
              </p:nvCxnSpPr>
              <p:spPr>
                <a:xfrm flipV="1">
                  <a:off x="6325644" y="779229"/>
                  <a:ext cx="99164" cy="6144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Conector reto 505">
                  <a:extLst>
                    <a:ext uri="{FF2B5EF4-FFF2-40B4-BE49-F238E27FC236}">
                      <a16:creationId xmlns:a16="http://schemas.microsoft.com/office/drawing/2014/main" id="{C0130F0A-4F19-F428-D038-6EE37D25E07E}"/>
                    </a:ext>
                  </a:extLst>
                </p:cNvPr>
                <p:cNvCxnSpPr/>
                <p:nvPr/>
              </p:nvCxnSpPr>
              <p:spPr>
                <a:xfrm>
                  <a:off x="6325644" y="840677"/>
                  <a:ext cx="0" cy="35742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8" name="CaixaDeTexto 497">
                <a:extLst>
                  <a:ext uri="{FF2B5EF4-FFF2-40B4-BE49-F238E27FC236}">
                    <a16:creationId xmlns:a16="http://schemas.microsoft.com/office/drawing/2014/main" id="{131B7EA8-D0AF-14AC-09A5-887E0DC48348}"/>
                  </a:ext>
                </a:extLst>
              </p:cNvPr>
              <p:cNvSpPr txBox="1"/>
              <p:nvPr/>
            </p:nvSpPr>
            <p:spPr>
              <a:xfrm>
                <a:off x="1663555" y="1121575"/>
                <a:ext cx="2577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00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499" name="CaixaDeTexto 498">
                <a:extLst>
                  <a:ext uri="{FF2B5EF4-FFF2-40B4-BE49-F238E27FC236}">
                    <a16:creationId xmlns:a16="http://schemas.microsoft.com/office/drawing/2014/main" id="{833CEBA8-728D-79F7-209C-C9CA5BCB25B1}"/>
                  </a:ext>
                </a:extLst>
              </p:cNvPr>
              <p:cNvSpPr txBox="1"/>
              <p:nvPr/>
            </p:nvSpPr>
            <p:spPr>
              <a:xfrm>
                <a:off x="1669953" y="1594159"/>
                <a:ext cx="2577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00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</p:grpSp>
        <p:sp>
          <p:nvSpPr>
            <p:cNvPr id="496" name="CaixaDeTexto 495">
              <a:extLst>
                <a:ext uri="{FF2B5EF4-FFF2-40B4-BE49-F238E27FC236}">
                  <a16:creationId xmlns:a16="http://schemas.microsoft.com/office/drawing/2014/main" id="{CFB6098F-565A-CC25-36E5-92AE0DCCBE30}"/>
                </a:ext>
              </a:extLst>
            </p:cNvPr>
            <p:cNvSpPr txBox="1"/>
            <p:nvPr/>
          </p:nvSpPr>
          <p:spPr>
            <a:xfrm>
              <a:off x="6037789" y="1885071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+</a:t>
              </a:r>
              <a:endParaRPr lang="pt-BR" sz="1050" dirty="0"/>
            </a:p>
          </p:txBody>
        </p:sp>
      </p:grpSp>
      <p:grpSp>
        <p:nvGrpSpPr>
          <p:cNvPr id="507" name="Agrupar 506">
            <a:extLst>
              <a:ext uri="{FF2B5EF4-FFF2-40B4-BE49-F238E27FC236}">
                <a16:creationId xmlns:a16="http://schemas.microsoft.com/office/drawing/2014/main" id="{DFC6AB94-835B-3C86-5FB2-128F225D1BD1}"/>
              </a:ext>
            </a:extLst>
          </p:cNvPr>
          <p:cNvGrpSpPr/>
          <p:nvPr/>
        </p:nvGrpSpPr>
        <p:grpSpPr>
          <a:xfrm>
            <a:off x="7174942" y="3687834"/>
            <a:ext cx="700533" cy="1556803"/>
            <a:chOff x="5429753" y="3426035"/>
            <a:chExt cx="700533" cy="1556803"/>
          </a:xfrm>
        </p:grpSpPr>
        <p:grpSp>
          <p:nvGrpSpPr>
            <p:cNvPr id="508" name="Agrupar 507">
              <a:extLst>
                <a:ext uri="{FF2B5EF4-FFF2-40B4-BE49-F238E27FC236}">
                  <a16:creationId xmlns:a16="http://schemas.microsoft.com/office/drawing/2014/main" id="{89F659A7-E7D8-0443-06DF-6B8D331B01DE}"/>
                </a:ext>
              </a:extLst>
            </p:cNvPr>
            <p:cNvGrpSpPr/>
            <p:nvPr/>
          </p:nvGrpSpPr>
          <p:grpSpPr>
            <a:xfrm>
              <a:off x="5429813" y="3426035"/>
              <a:ext cx="700473" cy="1556803"/>
              <a:chOff x="5323133" y="3319355"/>
              <a:chExt cx="700473" cy="1556803"/>
            </a:xfrm>
          </p:grpSpPr>
          <p:grpSp>
            <p:nvGrpSpPr>
              <p:cNvPr id="511" name="Grupo 343">
                <a:extLst>
                  <a:ext uri="{FF2B5EF4-FFF2-40B4-BE49-F238E27FC236}">
                    <a16:creationId xmlns:a16="http://schemas.microsoft.com/office/drawing/2014/main" id="{33829520-F5A4-3023-EDE2-EB0435DEB317}"/>
                  </a:ext>
                </a:extLst>
              </p:cNvPr>
              <p:cNvGrpSpPr/>
              <p:nvPr/>
            </p:nvGrpSpPr>
            <p:grpSpPr>
              <a:xfrm>
                <a:off x="5323133" y="3319355"/>
                <a:ext cx="693629" cy="1556803"/>
                <a:chOff x="6325644" y="370747"/>
                <a:chExt cx="322545" cy="829756"/>
              </a:xfrm>
            </p:grpSpPr>
            <p:cxnSp>
              <p:nvCxnSpPr>
                <p:cNvPr id="514" name="Conector reto 513">
                  <a:extLst>
                    <a:ext uri="{FF2B5EF4-FFF2-40B4-BE49-F238E27FC236}">
                      <a16:creationId xmlns:a16="http://schemas.microsoft.com/office/drawing/2014/main" id="{E6015802-FE5D-1283-03DE-FF24074C958C}"/>
                    </a:ext>
                  </a:extLst>
                </p:cNvPr>
                <p:cNvCxnSpPr/>
                <p:nvPr/>
              </p:nvCxnSpPr>
              <p:spPr>
                <a:xfrm>
                  <a:off x="6325644" y="370747"/>
                  <a:ext cx="0" cy="3399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Conector reto 514">
                  <a:extLst>
                    <a:ext uri="{FF2B5EF4-FFF2-40B4-BE49-F238E27FC236}">
                      <a16:creationId xmlns:a16="http://schemas.microsoft.com/office/drawing/2014/main" id="{8501C10F-D0D8-021F-AD14-4C5963B8C94B}"/>
                    </a:ext>
                  </a:extLst>
                </p:cNvPr>
                <p:cNvCxnSpPr/>
                <p:nvPr/>
              </p:nvCxnSpPr>
              <p:spPr>
                <a:xfrm>
                  <a:off x="6325644" y="373117"/>
                  <a:ext cx="322545" cy="2167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Conector reto 515">
                  <a:extLst>
                    <a:ext uri="{FF2B5EF4-FFF2-40B4-BE49-F238E27FC236}">
                      <a16:creationId xmlns:a16="http://schemas.microsoft.com/office/drawing/2014/main" id="{0985F5C2-B4CF-E64B-E555-A3327F6F03F4}"/>
                    </a:ext>
                  </a:extLst>
                </p:cNvPr>
                <p:cNvCxnSpPr/>
                <p:nvPr/>
              </p:nvCxnSpPr>
              <p:spPr>
                <a:xfrm flipV="1">
                  <a:off x="6325644" y="983784"/>
                  <a:ext cx="322545" cy="2167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Conector reto 516">
                  <a:extLst>
                    <a:ext uri="{FF2B5EF4-FFF2-40B4-BE49-F238E27FC236}">
                      <a16:creationId xmlns:a16="http://schemas.microsoft.com/office/drawing/2014/main" id="{FC4DA886-9315-9B8A-15F7-B1E8AD995D7E}"/>
                    </a:ext>
                  </a:extLst>
                </p:cNvPr>
                <p:cNvCxnSpPr/>
                <p:nvPr/>
              </p:nvCxnSpPr>
              <p:spPr>
                <a:xfrm>
                  <a:off x="6325644" y="710661"/>
                  <a:ext cx="99164" cy="7067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Conector reto 517">
                  <a:extLst>
                    <a:ext uri="{FF2B5EF4-FFF2-40B4-BE49-F238E27FC236}">
                      <a16:creationId xmlns:a16="http://schemas.microsoft.com/office/drawing/2014/main" id="{B9BE401C-ADF1-C8A9-062B-CD96DA66DBA6}"/>
                    </a:ext>
                  </a:extLst>
                </p:cNvPr>
                <p:cNvCxnSpPr/>
                <p:nvPr/>
              </p:nvCxnSpPr>
              <p:spPr>
                <a:xfrm flipV="1">
                  <a:off x="6325644" y="779229"/>
                  <a:ext cx="99164" cy="6144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Conector reto 518">
                  <a:extLst>
                    <a:ext uri="{FF2B5EF4-FFF2-40B4-BE49-F238E27FC236}">
                      <a16:creationId xmlns:a16="http://schemas.microsoft.com/office/drawing/2014/main" id="{44444C8D-AC46-193D-A95E-C394B490A3E1}"/>
                    </a:ext>
                  </a:extLst>
                </p:cNvPr>
                <p:cNvCxnSpPr/>
                <p:nvPr/>
              </p:nvCxnSpPr>
              <p:spPr>
                <a:xfrm>
                  <a:off x="6325644" y="840677"/>
                  <a:ext cx="0" cy="35742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Conector reto 519">
                  <a:extLst>
                    <a:ext uri="{FF2B5EF4-FFF2-40B4-BE49-F238E27FC236}">
                      <a16:creationId xmlns:a16="http://schemas.microsoft.com/office/drawing/2014/main" id="{FC854CEB-B41F-623B-91F7-E4404D6D7E3B}"/>
                    </a:ext>
                  </a:extLst>
                </p:cNvPr>
                <p:cNvCxnSpPr/>
                <p:nvPr/>
              </p:nvCxnSpPr>
              <p:spPr>
                <a:xfrm>
                  <a:off x="6648189" y="589836"/>
                  <a:ext cx="0" cy="39685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12" name="CaixaDeTexto 511">
                <a:extLst>
                  <a:ext uri="{FF2B5EF4-FFF2-40B4-BE49-F238E27FC236}">
                    <a16:creationId xmlns:a16="http://schemas.microsoft.com/office/drawing/2014/main" id="{FDF38DF4-D1D9-50CB-4453-9DD09AFF2B06}"/>
                  </a:ext>
                </a:extLst>
              </p:cNvPr>
              <p:cNvSpPr txBox="1"/>
              <p:nvPr/>
            </p:nvSpPr>
            <p:spPr>
              <a:xfrm>
                <a:off x="5618513" y="3990294"/>
                <a:ext cx="405093" cy="184666"/>
              </a:xfrm>
              <a:prstGeom prst="rect">
                <a:avLst/>
              </a:prstGeom>
              <a:noFill/>
            </p:spPr>
            <p:txBody>
              <a:bodyPr wrap="none" lIns="0" tIns="0" rIns="144000" bIns="0" rtlCol="0">
                <a:spAutoFit/>
              </a:bodyPr>
              <a:lstStyle/>
              <a:p>
                <a:pPr algn="l"/>
                <a:r>
                  <a:rPr lang="pt-BR" sz="1200" b="1" dirty="0">
                    <a:latin typeface="Arial Narrow" panose="020B0606020202030204" pitchFamily="34" charset="0"/>
                  </a:rPr>
                  <a:t>ULA</a:t>
                </a:r>
              </a:p>
            </p:txBody>
          </p:sp>
          <p:sp>
            <p:nvSpPr>
              <p:cNvPr id="513" name="CaixaDeTexto 512">
                <a:extLst>
                  <a:ext uri="{FF2B5EF4-FFF2-40B4-BE49-F238E27FC236}">
                    <a16:creationId xmlns:a16="http://schemas.microsoft.com/office/drawing/2014/main" id="{8CBEDBEE-F4FE-D4DF-75EE-B5CDF5439F21}"/>
                  </a:ext>
                </a:extLst>
              </p:cNvPr>
              <p:cNvSpPr txBox="1"/>
              <p:nvPr/>
            </p:nvSpPr>
            <p:spPr>
              <a:xfrm>
                <a:off x="5740798" y="3761216"/>
                <a:ext cx="276285" cy="153888"/>
              </a:xfrm>
              <a:prstGeom prst="rect">
                <a:avLst/>
              </a:prstGeom>
              <a:noFill/>
            </p:spPr>
            <p:txBody>
              <a:bodyPr wrap="none" lIns="0" tIns="0" rIns="72000" bIns="0" rtlCol="0">
                <a:spAutoFit/>
              </a:bodyPr>
              <a:lstStyle/>
              <a:p>
                <a:pPr algn="r"/>
                <a:r>
                  <a:rPr lang="pt-BR" sz="1000" dirty="0">
                    <a:latin typeface="Arial Narrow" panose="020B0606020202030204" pitchFamily="34" charset="0"/>
                  </a:rPr>
                  <a:t>zero</a:t>
                </a:r>
              </a:p>
            </p:txBody>
          </p:sp>
        </p:grpSp>
        <p:sp>
          <p:nvSpPr>
            <p:cNvPr id="509" name="CaixaDeTexto 508">
              <a:extLst>
                <a:ext uri="{FF2B5EF4-FFF2-40B4-BE49-F238E27FC236}">
                  <a16:creationId xmlns:a16="http://schemas.microsoft.com/office/drawing/2014/main" id="{CA5448D5-E7D5-970A-CFA2-71B1563CA18B}"/>
                </a:ext>
              </a:extLst>
            </p:cNvPr>
            <p:cNvSpPr txBox="1"/>
            <p:nvPr/>
          </p:nvSpPr>
          <p:spPr>
            <a:xfrm>
              <a:off x="5429753" y="4414922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510" name="CaixaDeTexto 509">
              <a:extLst>
                <a:ext uri="{FF2B5EF4-FFF2-40B4-BE49-F238E27FC236}">
                  <a16:creationId xmlns:a16="http://schemas.microsoft.com/office/drawing/2014/main" id="{99F31FBF-87A7-0415-D5E4-989719653ED5}"/>
                </a:ext>
              </a:extLst>
            </p:cNvPr>
            <p:cNvSpPr txBox="1"/>
            <p:nvPr/>
          </p:nvSpPr>
          <p:spPr>
            <a:xfrm>
              <a:off x="5435793" y="3603792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cxnSp>
        <p:nvCxnSpPr>
          <p:cNvPr id="521" name="Conector Angulado 281">
            <a:extLst>
              <a:ext uri="{FF2B5EF4-FFF2-40B4-BE49-F238E27FC236}">
                <a16:creationId xmlns:a16="http://schemas.microsoft.com/office/drawing/2014/main" id="{74A151A0-9E48-5954-E07D-AC15717C728B}"/>
              </a:ext>
            </a:extLst>
          </p:cNvPr>
          <p:cNvCxnSpPr>
            <a:stCxn id="588" idx="3"/>
            <a:endCxn id="510" idx="1"/>
          </p:cNvCxnSpPr>
          <p:nvPr/>
        </p:nvCxnSpPr>
        <p:spPr bwMode="auto">
          <a:xfrm>
            <a:off x="6045935" y="3913435"/>
            <a:ext cx="1135047" cy="152211"/>
          </a:xfrm>
          <a:prstGeom prst="bentConnector3">
            <a:avLst>
              <a:gd name="adj1" fmla="val 56193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2" name="Conector Angulado 322">
            <a:extLst>
              <a:ext uri="{FF2B5EF4-FFF2-40B4-BE49-F238E27FC236}">
                <a16:creationId xmlns:a16="http://schemas.microsoft.com/office/drawing/2014/main" id="{9D8EA252-2E7D-2E1F-E3F1-891FB42727CD}"/>
              </a:ext>
            </a:extLst>
          </p:cNvPr>
          <p:cNvCxnSpPr>
            <a:stCxn id="553" idx="3"/>
            <a:endCxn id="436" idx="1"/>
          </p:cNvCxnSpPr>
          <p:nvPr/>
        </p:nvCxnSpPr>
        <p:spPr bwMode="auto">
          <a:xfrm flipH="1">
            <a:off x="2319487" y="1772717"/>
            <a:ext cx="6487634" cy="2244235"/>
          </a:xfrm>
          <a:prstGeom prst="bentConnector5">
            <a:avLst>
              <a:gd name="adj1" fmla="val -3524"/>
              <a:gd name="adj2" fmla="val -28654"/>
              <a:gd name="adj3" fmla="val 103524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3" name="Conector Angulado 330">
            <a:extLst>
              <a:ext uri="{FF2B5EF4-FFF2-40B4-BE49-F238E27FC236}">
                <a16:creationId xmlns:a16="http://schemas.microsoft.com/office/drawing/2014/main" id="{B0D56179-9FEA-932D-9E94-4A146AD761BB}"/>
              </a:ext>
            </a:extLst>
          </p:cNvPr>
          <p:cNvCxnSpPr/>
          <p:nvPr/>
        </p:nvCxnSpPr>
        <p:spPr bwMode="auto">
          <a:xfrm>
            <a:off x="6339185" y="4762428"/>
            <a:ext cx="2220085" cy="576953"/>
          </a:xfrm>
          <a:prstGeom prst="bentConnector3">
            <a:avLst>
              <a:gd name="adj1" fmla="val 32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cxnSp>
        <p:nvCxnSpPr>
          <p:cNvPr id="524" name="Conector Angulado 340">
            <a:extLst>
              <a:ext uri="{FF2B5EF4-FFF2-40B4-BE49-F238E27FC236}">
                <a16:creationId xmlns:a16="http://schemas.microsoft.com/office/drawing/2014/main" id="{972DA972-CD53-154F-DAA2-72E14A650189}"/>
              </a:ext>
            </a:extLst>
          </p:cNvPr>
          <p:cNvCxnSpPr>
            <a:endCxn id="461" idx="2"/>
          </p:cNvCxnSpPr>
          <p:nvPr/>
        </p:nvCxnSpPr>
        <p:spPr bwMode="auto">
          <a:xfrm flipV="1">
            <a:off x="3923002" y="5731753"/>
            <a:ext cx="3309433" cy="518730"/>
          </a:xfrm>
          <a:prstGeom prst="bentConnector3">
            <a:avLst>
              <a:gd name="adj1" fmla="val 87761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5" name="Conector Angulado 41029">
            <a:extLst>
              <a:ext uri="{FF2B5EF4-FFF2-40B4-BE49-F238E27FC236}">
                <a16:creationId xmlns:a16="http://schemas.microsoft.com/office/drawing/2014/main" id="{50AA5CC9-C2F7-456D-2907-C05B5D0891B7}"/>
              </a:ext>
            </a:extLst>
          </p:cNvPr>
          <p:cNvCxnSpPr>
            <a:endCxn id="620" idx="0"/>
          </p:cNvCxnSpPr>
          <p:nvPr/>
        </p:nvCxnSpPr>
        <p:spPr bwMode="auto">
          <a:xfrm flipV="1">
            <a:off x="8206949" y="5191337"/>
            <a:ext cx="1493000" cy="851126"/>
          </a:xfrm>
          <a:prstGeom prst="bentConnector4">
            <a:avLst>
              <a:gd name="adj1" fmla="val 87768"/>
              <a:gd name="adj2" fmla="val 99261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26" name="Conector reto 525">
            <a:extLst>
              <a:ext uri="{FF2B5EF4-FFF2-40B4-BE49-F238E27FC236}">
                <a16:creationId xmlns:a16="http://schemas.microsoft.com/office/drawing/2014/main" id="{16004F29-2ED0-994F-379E-52E4D58DC6D6}"/>
              </a:ext>
            </a:extLst>
          </p:cNvPr>
          <p:cNvCxnSpPr/>
          <p:nvPr/>
        </p:nvCxnSpPr>
        <p:spPr bwMode="auto">
          <a:xfrm flipV="1">
            <a:off x="8206949" y="4451106"/>
            <a:ext cx="0" cy="159135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grpSp>
        <p:nvGrpSpPr>
          <p:cNvPr id="527" name="Agrupar 526">
            <a:extLst>
              <a:ext uri="{FF2B5EF4-FFF2-40B4-BE49-F238E27FC236}">
                <a16:creationId xmlns:a16="http://schemas.microsoft.com/office/drawing/2014/main" id="{C60E6FCC-C914-DB7B-9C4B-9AD6B8C0CD0D}"/>
              </a:ext>
            </a:extLst>
          </p:cNvPr>
          <p:cNvGrpSpPr/>
          <p:nvPr/>
        </p:nvGrpSpPr>
        <p:grpSpPr>
          <a:xfrm>
            <a:off x="8069778" y="2577942"/>
            <a:ext cx="557918" cy="364125"/>
            <a:chOff x="6324589" y="2450503"/>
            <a:chExt cx="557918" cy="364125"/>
          </a:xfrm>
        </p:grpSpPr>
        <p:sp>
          <p:nvSpPr>
            <p:cNvPr id="538" name="CaixaDeTexto 537">
              <a:extLst>
                <a:ext uri="{FF2B5EF4-FFF2-40B4-BE49-F238E27FC236}">
                  <a16:creationId xmlns:a16="http://schemas.microsoft.com/office/drawing/2014/main" id="{05C5B5FD-38C5-FCAA-CC4F-92F6368C0592}"/>
                </a:ext>
              </a:extLst>
            </p:cNvPr>
            <p:cNvSpPr txBox="1"/>
            <p:nvPr/>
          </p:nvSpPr>
          <p:spPr>
            <a:xfrm>
              <a:off x="6789688" y="2556571"/>
              <a:ext cx="84959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</a:rPr>
                <a:t>A</a:t>
              </a:r>
            </a:p>
          </p:txBody>
        </p:sp>
        <p:grpSp>
          <p:nvGrpSpPr>
            <p:cNvPr id="539" name="Agrupar 538">
              <a:extLst>
                <a:ext uri="{FF2B5EF4-FFF2-40B4-BE49-F238E27FC236}">
                  <a16:creationId xmlns:a16="http://schemas.microsoft.com/office/drawing/2014/main" id="{638D963C-9987-5914-BA8F-9CAF2DACCA8C}"/>
                </a:ext>
              </a:extLst>
            </p:cNvPr>
            <p:cNvGrpSpPr/>
            <p:nvPr/>
          </p:nvGrpSpPr>
          <p:grpSpPr>
            <a:xfrm>
              <a:off x="6324589" y="2450503"/>
              <a:ext cx="557918" cy="364125"/>
              <a:chOff x="6324589" y="2450503"/>
              <a:chExt cx="557918" cy="364125"/>
            </a:xfrm>
          </p:grpSpPr>
          <p:sp>
            <p:nvSpPr>
              <p:cNvPr id="540" name="CaixaDeTexto 539">
                <a:extLst>
                  <a:ext uri="{FF2B5EF4-FFF2-40B4-BE49-F238E27FC236}">
                    <a16:creationId xmlns:a16="http://schemas.microsoft.com/office/drawing/2014/main" id="{CDBF0C27-B9BD-B0A4-5AEE-D90836748C0D}"/>
                  </a:ext>
                </a:extLst>
              </p:cNvPr>
              <p:cNvSpPr txBox="1"/>
              <p:nvPr/>
            </p:nvSpPr>
            <p:spPr>
              <a:xfrm>
                <a:off x="6337524" y="2465383"/>
                <a:ext cx="8495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1000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541" name="CaixaDeTexto 540">
                <a:extLst>
                  <a:ext uri="{FF2B5EF4-FFF2-40B4-BE49-F238E27FC236}">
                    <a16:creationId xmlns:a16="http://schemas.microsoft.com/office/drawing/2014/main" id="{EF91DF87-BCA8-A8AE-5E8D-C2FFE957351C}"/>
                  </a:ext>
                </a:extLst>
              </p:cNvPr>
              <p:cNvSpPr txBox="1"/>
              <p:nvPr/>
            </p:nvSpPr>
            <p:spPr>
              <a:xfrm>
                <a:off x="6335344" y="2644105"/>
                <a:ext cx="84959" cy="1538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pt-BR" sz="1000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grpSp>
            <p:nvGrpSpPr>
              <p:cNvPr id="542" name="Group 69">
                <a:extLst>
                  <a:ext uri="{FF2B5EF4-FFF2-40B4-BE49-F238E27FC236}">
                    <a16:creationId xmlns:a16="http://schemas.microsoft.com/office/drawing/2014/main" id="{01D6F8DF-0E5C-97C8-F82A-4A1FBC03D7FF}"/>
                  </a:ext>
                </a:extLst>
              </p:cNvPr>
              <p:cNvGrpSpPr/>
              <p:nvPr/>
            </p:nvGrpSpPr>
            <p:grpSpPr>
              <a:xfrm>
                <a:off x="6324589" y="2450503"/>
                <a:ext cx="557918" cy="364125"/>
                <a:chOff x="4042896" y="1715660"/>
                <a:chExt cx="1566675" cy="741118"/>
              </a:xfrm>
            </p:grpSpPr>
            <p:cxnSp>
              <p:nvCxnSpPr>
                <p:cNvPr id="543" name="Straight Connector 27">
                  <a:extLst>
                    <a:ext uri="{FF2B5EF4-FFF2-40B4-BE49-F238E27FC236}">
                      <a16:creationId xmlns:a16="http://schemas.microsoft.com/office/drawing/2014/main" id="{88662FA9-7AC8-2B67-0CD2-509A34BF587D}"/>
                    </a:ext>
                  </a:extLst>
                </p:cNvPr>
                <p:cNvCxnSpPr/>
                <p:nvPr/>
              </p:nvCxnSpPr>
              <p:spPr>
                <a:xfrm flipV="1">
                  <a:off x="4042896" y="2266407"/>
                  <a:ext cx="415107" cy="1"/>
                </a:xfrm>
                <a:prstGeom prst="line">
                  <a:avLst/>
                </a:prstGeom>
                <a:ln w="127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Connector 28">
                  <a:extLst>
                    <a:ext uri="{FF2B5EF4-FFF2-40B4-BE49-F238E27FC236}">
                      <a16:creationId xmlns:a16="http://schemas.microsoft.com/office/drawing/2014/main" id="{8BF55024-D87F-0C5B-F268-10C825EC151F}"/>
                    </a:ext>
                  </a:extLst>
                </p:cNvPr>
                <p:cNvCxnSpPr/>
                <p:nvPr/>
              </p:nvCxnSpPr>
              <p:spPr>
                <a:xfrm flipV="1">
                  <a:off x="4042896" y="1903059"/>
                  <a:ext cx="415107" cy="1"/>
                </a:xfrm>
                <a:prstGeom prst="line">
                  <a:avLst/>
                </a:prstGeom>
                <a:ln w="127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Connector 29">
                  <a:extLst>
                    <a:ext uri="{FF2B5EF4-FFF2-40B4-BE49-F238E27FC236}">
                      <a16:creationId xmlns:a16="http://schemas.microsoft.com/office/drawing/2014/main" id="{F0A592DF-32F2-BC29-C3E2-3FF000BE87BE}"/>
                    </a:ext>
                  </a:extLst>
                </p:cNvPr>
                <p:cNvCxnSpPr/>
                <p:nvPr/>
              </p:nvCxnSpPr>
              <p:spPr>
                <a:xfrm flipV="1">
                  <a:off x="5346318" y="2086964"/>
                  <a:ext cx="263253" cy="1"/>
                </a:xfrm>
                <a:prstGeom prst="line">
                  <a:avLst/>
                </a:prstGeom>
                <a:ln w="12700">
                  <a:solidFill>
                    <a:srgbClr val="00B0F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46" name="Delay 68">
                  <a:extLst>
                    <a:ext uri="{FF2B5EF4-FFF2-40B4-BE49-F238E27FC236}">
                      <a16:creationId xmlns:a16="http://schemas.microsoft.com/office/drawing/2014/main" id="{928F70A1-EB14-3110-1787-BEEE58CA29D3}"/>
                    </a:ext>
                  </a:extLst>
                </p:cNvPr>
                <p:cNvSpPr/>
                <p:nvPr/>
              </p:nvSpPr>
              <p:spPr>
                <a:xfrm>
                  <a:off x="4451796" y="1715660"/>
                  <a:ext cx="882699" cy="741118"/>
                </a:xfrm>
                <a:prstGeom prst="flowChartDelay">
                  <a:avLst/>
                </a:prstGeom>
                <a:noFill/>
                <a:ln w="12700">
                  <a:solidFill>
                    <a:srgbClr val="00B0F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</p:grpSp>
      <p:cxnSp>
        <p:nvCxnSpPr>
          <p:cNvPr id="547" name="Conector Angulado 41044">
            <a:extLst>
              <a:ext uri="{FF2B5EF4-FFF2-40B4-BE49-F238E27FC236}">
                <a16:creationId xmlns:a16="http://schemas.microsoft.com/office/drawing/2014/main" id="{EC9905D0-3C90-B1F9-2E70-032A8C8DB2C0}"/>
              </a:ext>
            </a:extLst>
          </p:cNvPr>
          <p:cNvCxnSpPr>
            <a:stCxn id="579" idx="3"/>
            <a:endCxn id="540" idx="1"/>
          </p:cNvCxnSpPr>
          <p:nvPr/>
        </p:nvCxnSpPr>
        <p:spPr bwMode="auto">
          <a:xfrm flipV="1">
            <a:off x="4887545" y="2669766"/>
            <a:ext cx="3195168" cy="4118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548" name="Agrupar 547">
            <a:extLst>
              <a:ext uri="{FF2B5EF4-FFF2-40B4-BE49-F238E27FC236}">
                <a16:creationId xmlns:a16="http://schemas.microsoft.com/office/drawing/2014/main" id="{23DE0BE1-B6F7-B4F0-18B5-2842413EBD7B}"/>
              </a:ext>
            </a:extLst>
          </p:cNvPr>
          <p:cNvGrpSpPr/>
          <p:nvPr/>
        </p:nvGrpSpPr>
        <p:grpSpPr>
          <a:xfrm>
            <a:off x="8567553" y="1491810"/>
            <a:ext cx="239568" cy="595878"/>
            <a:chOff x="6883324" y="1550051"/>
            <a:chExt cx="239568" cy="595878"/>
          </a:xfrm>
        </p:grpSpPr>
        <p:grpSp>
          <p:nvGrpSpPr>
            <p:cNvPr id="549" name="Agrupar 548">
              <a:extLst>
                <a:ext uri="{FF2B5EF4-FFF2-40B4-BE49-F238E27FC236}">
                  <a16:creationId xmlns:a16="http://schemas.microsoft.com/office/drawing/2014/main" id="{BCD1DEA1-7C3C-14F1-7292-C2FB1C174DEC}"/>
                </a:ext>
              </a:extLst>
            </p:cNvPr>
            <p:cNvGrpSpPr/>
            <p:nvPr/>
          </p:nvGrpSpPr>
          <p:grpSpPr>
            <a:xfrm>
              <a:off x="6883324" y="1550051"/>
              <a:ext cx="239568" cy="595188"/>
              <a:chOff x="4996325" y="4250081"/>
              <a:chExt cx="239568" cy="595188"/>
            </a:xfrm>
          </p:grpSpPr>
          <p:sp>
            <p:nvSpPr>
              <p:cNvPr id="551" name="CaixaDeTexto 550">
                <a:extLst>
                  <a:ext uri="{FF2B5EF4-FFF2-40B4-BE49-F238E27FC236}">
                    <a16:creationId xmlns:a16="http://schemas.microsoft.com/office/drawing/2014/main" id="{005E73F3-F8A6-DB07-20F0-FCB7A4AF6C67}"/>
                  </a:ext>
                </a:extLst>
              </p:cNvPr>
              <p:cNvSpPr txBox="1"/>
              <p:nvPr/>
            </p:nvSpPr>
            <p:spPr>
              <a:xfrm>
                <a:off x="4996385" y="4643067"/>
                <a:ext cx="94060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pPr algn="l"/>
                <a:r>
                  <a:rPr lang="pt-BR" sz="1000" dirty="0">
                    <a:latin typeface="Arial Narrow" panose="020B0606020202030204" pitchFamily="34" charset="0"/>
                  </a:rPr>
                  <a:t>1</a:t>
                </a:r>
              </a:p>
            </p:txBody>
          </p:sp>
          <p:sp>
            <p:nvSpPr>
              <p:cNvPr id="552" name="CaixaDeTexto 551">
                <a:extLst>
                  <a:ext uri="{FF2B5EF4-FFF2-40B4-BE49-F238E27FC236}">
                    <a16:creationId xmlns:a16="http://schemas.microsoft.com/office/drawing/2014/main" id="{71960514-A357-B625-AA47-7C644E79E7A2}"/>
                  </a:ext>
                </a:extLst>
              </p:cNvPr>
              <p:cNvSpPr txBox="1"/>
              <p:nvPr/>
            </p:nvSpPr>
            <p:spPr>
              <a:xfrm>
                <a:off x="4996325" y="4340402"/>
                <a:ext cx="94060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pPr algn="l"/>
                <a:r>
                  <a:rPr lang="pt-BR" sz="1000" dirty="0">
                    <a:latin typeface="Arial Narrow" panose="020B0606020202030204" pitchFamily="34" charset="0"/>
                  </a:rPr>
                  <a:t>0</a:t>
                </a:r>
              </a:p>
            </p:txBody>
          </p:sp>
          <p:sp>
            <p:nvSpPr>
              <p:cNvPr id="553" name="CaixaDeTexto 552">
                <a:extLst>
                  <a:ext uri="{FF2B5EF4-FFF2-40B4-BE49-F238E27FC236}">
                    <a16:creationId xmlns:a16="http://schemas.microsoft.com/office/drawing/2014/main" id="{31508666-A54B-99C0-578D-5F4BFE002F7A}"/>
                  </a:ext>
                </a:extLst>
              </p:cNvPr>
              <p:cNvSpPr txBox="1"/>
              <p:nvPr/>
            </p:nvSpPr>
            <p:spPr>
              <a:xfrm>
                <a:off x="5071564" y="4355653"/>
                <a:ext cx="164329" cy="350670"/>
              </a:xfrm>
              <a:prstGeom prst="rect">
                <a:avLst/>
              </a:prstGeom>
              <a:noFill/>
            </p:spPr>
            <p:txBody>
              <a:bodyPr vert="wordArtVert" wrap="square" lIns="0" tIns="0" rIns="0" bIns="0" rtlCol="0">
                <a:spAutoFit/>
              </a:bodyPr>
              <a:lstStyle/>
              <a:p>
                <a:r>
                  <a:rPr lang="pt-BR" sz="1000" spc="-600" dirty="0" err="1">
                    <a:latin typeface="Arial Narrow" panose="020B0606020202030204" pitchFamily="34" charset="0"/>
                  </a:rPr>
                  <a:t>Mux</a:t>
                </a:r>
                <a:endParaRPr lang="pt-BR" sz="1000" spc="-600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554" name="Arco 553">
                <a:extLst>
                  <a:ext uri="{FF2B5EF4-FFF2-40B4-BE49-F238E27FC236}">
                    <a16:creationId xmlns:a16="http://schemas.microsoft.com/office/drawing/2014/main" id="{CD7741E1-0E64-4BC6-7A0F-2B634B39C074}"/>
                  </a:ext>
                </a:extLst>
              </p:cNvPr>
              <p:cNvSpPr/>
              <p:nvPr/>
            </p:nvSpPr>
            <p:spPr>
              <a:xfrm>
                <a:off x="5000327" y="4250081"/>
                <a:ext cx="233819" cy="280907"/>
              </a:xfrm>
              <a:prstGeom prst="arc">
                <a:avLst>
                  <a:gd name="adj1" fmla="val 10791467"/>
                  <a:gd name="adj2" fmla="val 44356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5" name="Arco 554">
                <a:extLst>
                  <a:ext uri="{FF2B5EF4-FFF2-40B4-BE49-F238E27FC236}">
                    <a16:creationId xmlns:a16="http://schemas.microsoft.com/office/drawing/2014/main" id="{A46796B7-AF0A-94A2-2214-EE22B8895CEF}"/>
                  </a:ext>
                </a:extLst>
              </p:cNvPr>
              <p:cNvSpPr/>
              <p:nvPr/>
            </p:nvSpPr>
            <p:spPr>
              <a:xfrm flipV="1">
                <a:off x="5000325" y="4582917"/>
                <a:ext cx="233821" cy="262352"/>
              </a:xfrm>
              <a:prstGeom prst="arc">
                <a:avLst>
                  <a:gd name="adj1" fmla="val 10791467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56" name="Conector reto 555">
                <a:extLst>
                  <a:ext uri="{FF2B5EF4-FFF2-40B4-BE49-F238E27FC236}">
                    <a16:creationId xmlns:a16="http://schemas.microsoft.com/office/drawing/2014/main" id="{0F05B099-1C36-9B10-A7AF-CEF33C0E61D1}"/>
                  </a:ext>
                </a:extLst>
              </p:cNvPr>
              <p:cNvCxnSpPr>
                <a:stCxn id="555" idx="0"/>
                <a:endCxn id="554" idx="0"/>
              </p:cNvCxnSpPr>
              <p:nvPr/>
            </p:nvCxnSpPr>
            <p:spPr>
              <a:xfrm flipV="1">
                <a:off x="5000325" y="4390834"/>
                <a:ext cx="2" cy="3229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7" name="Conector reto 556">
                <a:extLst>
                  <a:ext uri="{FF2B5EF4-FFF2-40B4-BE49-F238E27FC236}">
                    <a16:creationId xmlns:a16="http://schemas.microsoft.com/office/drawing/2014/main" id="{966E59C9-7095-CAE1-7A40-CB50B940548B}"/>
                  </a:ext>
                </a:extLst>
              </p:cNvPr>
              <p:cNvCxnSpPr>
                <a:stCxn id="555" idx="2"/>
                <a:endCxn id="554" idx="2"/>
              </p:cNvCxnSpPr>
              <p:nvPr/>
            </p:nvCxnSpPr>
            <p:spPr>
              <a:xfrm flipH="1" flipV="1">
                <a:off x="5233428" y="4406076"/>
                <a:ext cx="718" cy="3080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0" name="CaixaDeTexto 549">
              <a:extLst>
                <a:ext uri="{FF2B5EF4-FFF2-40B4-BE49-F238E27FC236}">
                  <a16:creationId xmlns:a16="http://schemas.microsoft.com/office/drawing/2014/main" id="{F8AF667A-1A43-4F47-9DDB-61AD57796FAF}"/>
                </a:ext>
              </a:extLst>
            </p:cNvPr>
            <p:cNvSpPr txBox="1"/>
            <p:nvPr/>
          </p:nvSpPr>
          <p:spPr>
            <a:xfrm>
              <a:off x="6971586" y="2084374"/>
              <a:ext cx="71250" cy="6155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pt-BR" sz="400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cxnSp>
        <p:nvCxnSpPr>
          <p:cNvPr id="558" name="Conector Angulado 41052">
            <a:extLst>
              <a:ext uri="{FF2B5EF4-FFF2-40B4-BE49-F238E27FC236}">
                <a16:creationId xmlns:a16="http://schemas.microsoft.com/office/drawing/2014/main" id="{809C66BB-25DE-6C2D-4688-8B2A70921E32}"/>
              </a:ext>
            </a:extLst>
          </p:cNvPr>
          <p:cNvCxnSpPr>
            <a:stCxn id="538" idx="3"/>
            <a:endCxn id="550" idx="2"/>
          </p:cNvCxnSpPr>
          <p:nvPr/>
        </p:nvCxnSpPr>
        <p:spPr bwMode="auto">
          <a:xfrm flipV="1">
            <a:off x="8619836" y="2087688"/>
            <a:ext cx="71604" cy="673266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559" name="Conector Angulado 383">
            <a:extLst>
              <a:ext uri="{FF2B5EF4-FFF2-40B4-BE49-F238E27FC236}">
                <a16:creationId xmlns:a16="http://schemas.microsoft.com/office/drawing/2014/main" id="{0770E091-9303-9DCE-22B1-0C114F7357F0}"/>
              </a:ext>
            </a:extLst>
          </p:cNvPr>
          <p:cNvCxnSpPr>
            <a:stCxn id="541" idx="1"/>
            <a:endCxn id="513" idx="3"/>
          </p:cNvCxnSpPr>
          <p:nvPr/>
        </p:nvCxnSpPr>
        <p:spPr bwMode="auto">
          <a:xfrm rot="10800000" flipV="1">
            <a:off x="7868953" y="2848487"/>
            <a:ext cx="211581" cy="1358151"/>
          </a:xfrm>
          <a:prstGeom prst="bentConnector3">
            <a:avLst/>
          </a:prstGeom>
          <a:solidFill>
            <a:schemeClr val="accent1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60" name="Agrupar 559">
            <a:extLst>
              <a:ext uri="{FF2B5EF4-FFF2-40B4-BE49-F238E27FC236}">
                <a16:creationId xmlns:a16="http://schemas.microsoft.com/office/drawing/2014/main" id="{232E6249-FDD6-20AB-EA97-A72E3A2FC52F}"/>
              </a:ext>
            </a:extLst>
          </p:cNvPr>
          <p:cNvGrpSpPr/>
          <p:nvPr/>
        </p:nvGrpSpPr>
        <p:grpSpPr>
          <a:xfrm>
            <a:off x="3408744" y="1221436"/>
            <a:ext cx="365367" cy="870314"/>
            <a:chOff x="1663555" y="1035837"/>
            <a:chExt cx="365367" cy="870314"/>
          </a:xfrm>
        </p:grpSpPr>
        <p:grpSp>
          <p:nvGrpSpPr>
            <p:cNvPr id="561" name="Agrupar 560">
              <a:extLst>
                <a:ext uri="{FF2B5EF4-FFF2-40B4-BE49-F238E27FC236}">
                  <a16:creationId xmlns:a16="http://schemas.microsoft.com/office/drawing/2014/main" id="{591074AF-C064-DEC2-AEFB-11E26668EB48}"/>
                </a:ext>
              </a:extLst>
            </p:cNvPr>
            <p:cNvGrpSpPr/>
            <p:nvPr/>
          </p:nvGrpSpPr>
          <p:grpSpPr>
            <a:xfrm>
              <a:off x="1663555" y="1035837"/>
              <a:ext cx="364038" cy="870314"/>
              <a:chOff x="1663555" y="1035837"/>
              <a:chExt cx="364038" cy="870314"/>
            </a:xfrm>
          </p:grpSpPr>
          <p:grpSp>
            <p:nvGrpSpPr>
              <p:cNvPr id="563" name="Grupo 343">
                <a:extLst>
                  <a:ext uri="{FF2B5EF4-FFF2-40B4-BE49-F238E27FC236}">
                    <a16:creationId xmlns:a16="http://schemas.microsoft.com/office/drawing/2014/main" id="{C879BA4A-0E01-C9FE-24BE-A5F237DBC99C}"/>
                  </a:ext>
                </a:extLst>
              </p:cNvPr>
              <p:cNvGrpSpPr/>
              <p:nvPr/>
            </p:nvGrpSpPr>
            <p:grpSpPr>
              <a:xfrm>
                <a:off x="1665050" y="1035837"/>
                <a:ext cx="362543" cy="870314"/>
                <a:chOff x="6325644" y="370747"/>
                <a:chExt cx="322545" cy="829756"/>
              </a:xfrm>
            </p:grpSpPr>
            <p:cxnSp>
              <p:nvCxnSpPr>
                <p:cNvPr id="566" name="Conector reto 565">
                  <a:extLst>
                    <a:ext uri="{FF2B5EF4-FFF2-40B4-BE49-F238E27FC236}">
                      <a16:creationId xmlns:a16="http://schemas.microsoft.com/office/drawing/2014/main" id="{E07778D0-0DB5-50EF-716A-F1095D39FA67}"/>
                    </a:ext>
                  </a:extLst>
                </p:cNvPr>
                <p:cNvCxnSpPr/>
                <p:nvPr/>
              </p:nvCxnSpPr>
              <p:spPr>
                <a:xfrm>
                  <a:off x="6325644" y="370747"/>
                  <a:ext cx="0" cy="3399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Conector reto 566">
                  <a:extLst>
                    <a:ext uri="{FF2B5EF4-FFF2-40B4-BE49-F238E27FC236}">
                      <a16:creationId xmlns:a16="http://schemas.microsoft.com/office/drawing/2014/main" id="{0E7B386C-F41C-EE8E-9072-6515797205BC}"/>
                    </a:ext>
                  </a:extLst>
                </p:cNvPr>
                <p:cNvCxnSpPr/>
                <p:nvPr/>
              </p:nvCxnSpPr>
              <p:spPr>
                <a:xfrm>
                  <a:off x="6325644" y="373117"/>
                  <a:ext cx="322545" cy="2167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Conector reto 567">
                  <a:extLst>
                    <a:ext uri="{FF2B5EF4-FFF2-40B4-BE49-F238E27FC236}">
                      <a16:creationId xmlns:a16="http://schemas.microsoft.com/office/drawing/2014/main" id="{6A5318CC-732F-E8E3-6B5F-5B048D6B673D}"/>
                    </a:ext>
                  </a:extLst>
                </p:cNvPr>
                <p:cNvCxnSpPr/>
                <p:nvPr/>
              </p:nvCxnSpPr>
              <p:spPr>
                <a:xfrm flipV="1">
                  <a:off x="6325644" y="983784"/>
                  <a:ext cx="322545" cy="2167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Conector reto 568">
                  <a:extLst>
                    <a:ext uri="{FF2B5EF4-FFF2-40B4-BE49-F238E27FC236}">
                      <a16:creationId xmlns:a16="http://schemas.microsoft.com/office/drawing/2014/main" id="{4D8CAF20-C34B-6072-8152-90C83C7AD72D}"/>
                    </a:ext>
                  </a:extLst>
                </p:cNvPr>
                <p:cNvCxnSpPr/>
                <p:nvPr/>
              </p:nvCxnSpPr>
              <p:spPr>
                <a:xfrm>
                  <a:off x="6648189" y="589836"/>
                  <a:ext cx="0" cy="39685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Conector reto 569">
                  <a:extLst>
                    <a:ext uri="{FF2B5EF4-FFF2-40B4-BE49-F238E27FC236}">
                      <a16:creationId xmlns:a16="http://schemas.microsoft.com/office/drawing/2014/main" id="{E65ADC36-D5B4-96F5-9AE3-AB757F891C88}"/>
                    </a:ext>
                  </a:extLst>
                </p:cNvPr>
                <p:cNvCxnSpPr/>
                <p:nvPr/>
              </p:nvCxnSpPr>
              <p:spPr>
                <a:xfrm>
                  <a:off x="6325644" y="710661"/>
                  <a:ext cx="99164" cy="7067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Conector reto 570">
                  <a:extLst>
                    <a:ext uri="{FF2B5EF4-FFF2-40B4-BE49-F238E27FC236}">
                      <a16:creationId xmlns:a16="http://schemas.microsoft.com/office/drawing/2014/main" id="{2D9E17C3-0609-C847-83F8-6839B0C89E8F}"/>
                    </a:ext>
                  </a:extLst>
                </p:cNvPr>
                <p:cNvCxnSpPr/>
                <p:nvPr/>
              </p:nvCxnSpPr>
              <p:spPr>
                <a:xfrm flipV="1">
                  <a:off x="6325644" y="779229"/>
                  <a:ext cx="99164" cy="6144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Conector reto 571">
                  <a:extLst>
                    <a:ext uri="{FF2B5EF4-FFF2-40B4-BE49-F238E27FC236}">
                      <a16:creationId xmlns:a16="http://schemas.microsoft.com/office/drawing/2014/main" id="{F067887C-8CCF-E088-1276-47972485F174}"/>
                    </a:ext>
                  </a:extLst>
                </p:cNvPr>
                <p:cNvCxnSpPr/>
                <p:nvPr/>
              </p:nvCxnSpPr>
              <p:spPr>
                <a:xfrm>
                  <a:off x="6325644" y="840677"/>
                  <a:ext cx="0" cy="35742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4" name="CaixaDeTexto 563">
                <a:extLst>
                  <a:ext uri="{FF2B5EF4-FFF2-40B4-BE49-F238E27FC236}">
                    <a16:creationId xmlns:a16="http://schemas.microsoft.com/office/drawing/2014/main" id="{885EB4B0-53C8-BF97-0243-2C2051F9A9B7}"/>
                  </a:ext>
                </a:extLst>
              </p:cNvPr>
              <p:cNvSpPr txBox="1"/>
              <p:nvPr/>
            </p:nvSpPr>
            <p:spPr>
              <a:xfrm>
                <a:off x="1663555" y="1121575"/>
                <a:ext cx="2577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00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565" name="CaixaDeTexto 564">
                <a:extLst>
                  <a:ext uri="{FF2B5EF4-FFF2-40B4-BE49-F238E27FC236}">
                    <a16:creationId xmlns:a16="http://schemas.microsoft.com/office/drawing/2014/main" id="{1AA33B17-2352-4CE4-2670-7A33295F0730}"/>
                  </a:ext>
                </a:extLst>
              </p:cNvPr>
              <p:cNvSpPr txBox="1"/>
              <p:nvPr/>
            </p:nvSpPr>
            <p:spPr>
              <a:xfrm>
                <a:off x="1669953" y="1594159"/>
                <a:ext cx="2577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00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</p:grpSp>
        <p:sp>
          <p:nvSpPr>
            <p:cNvPr id="562" name="CaixaDeTexto 561">
              <a:extLst>
                <a:ext uri="{FF2B5EF4-FFF2-40B4-BE49-F238E27FC236}">
                  <a16:creationId xmlns:a16="http://schemas.microsoft.com/office/drawing/2014/main" id="{FC86EA41-2AFC-DDA6-8BCC-1A620E515AFD}"/>
                </a:ext>
              </a:extLst>
            </p:cNvPr>
            <p:cNvSpPr txBox="1"/>
            <p:nvPr/>
          </p:nvSpPr>
          <p:spPr>
            <a:xfrm>
              <a:off x="1866451" y="1379136"/>
              <a:ext cx="162471" cy="184666"/>
            </a:xfrm>
            <a:prstGeom prst="rect">
              <a:avLst/>
            </a:prstGeom>
            <a:noFill/>
          </p:spPr>
          <p:txBody>
            <a:bodyPr wrap="none" lIns="0" tIns="0" rIns="72000" bIns="0" rtlCol="0">
              <a:spAutoFit/>
            </a:bodyPr>
            <a:lstStyle/>
            <a:p>
              <a:pPr algn="r"/>
              <a:r>
                <a:rPr lang="pt-BR" sz="1200" dirty="0"/>
                <a:t>+</a:t>
              </a:r>
              <a:endParaRPr lang="pt-BR" dirty="0"/>
            </a:p>
          </p:txBody>
        </p:sp>
      </p:grpSp>
      <p:cxnSp>
        <p:nvCxnSpPr>
          <p:cNvPr id="573" name="Conector Angulado 392">
            <a:extLst>
              <a:ext uri="{FF2B5EF4-FFF2-40B4-BE49-F238E27FC236}">
                <a16:creationId xmlns:a16="http://schemas.microsoft.com/office/drawing/2014/main" id="{15394D21-0703-5158-BB82-3E9EAB31B30B}"/>
              </a:ext>
            </a:extLst>
          </p:cNvPr>
          <p:cNvCxnSpPr>
            <a:stCxn id="496" idx="3"/>
            <a:endCxn id="551" idx="1"/>
          </p:cNvCxnSpPr>
          <p:nvPr/>
        </p:nvCxnSpPr>
        <p:spPr bwMode="auto">
          <a:xfrm flipV="1">
            <a:off x="8057412" y="1961740"/>
            <a:ext cx="510201" cy="20171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574" name="CaixaDeTexto 573">
            <a:extLst>
              <a:ext uri="{FF2B5EF4-FFF2-40B4-BE49-F238E27FC236}">
                <a16:creationId xmlns:a16="http://schemas.microsoft.com/office/drawing/2014/main" id="{F7C3AFC2-E27D-7BB6-D86A-596E3F94B92D}"/>
              </a:ext>
            </a:extLst>
          </p:cNvPr>
          <p:cNvSpPr txBox="1"/>
          <p:nvPr/>
        </p:nvSpPr>
        <p:spPr>
          <a:xfrm>
            <a:off x="4780755" y="3059896"/>
            <a:ext cx="70532" cy="153888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noFill/>
              </a:rPr>
              <a:t>1</a:t>
            </a:r>
          </a:p>
        </p:txBody>
      </p:sp>
      <p:sp>
        <p:nvSpPr>
          <p:cNvPr id="575" name="CaixaDeTexto 574">
            <a:extLst>
              <a:ext uri="{FF2B5EF4-FFF2-40B4-BE49-F238E27FC236}">
                <a16:creationId xmlns:a16="http://schemas.microsoft.com/office/drawing/2014/main" id="{38B4FE55-3664-1C54-EA2B-DB69F2DFDDDC}"/>
              </a:ext>
            </a:extLst>
          </p:cNvPr>
          <p:cNvSpPr txBox="1"/>
          <p:nvPr/>
        </p:nvSpPr>
        <p:spPr>
          <a:xfrm>
            <a:off x="4708991" y="2290660"/>
            <a:ext cx="70532" cy="153888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noFill/>
              </a:rPr>
              <a:t>1</a:t>
            </a:r>
          </a:p>
        </p:txBody>
      </p:sp>
      <p:sp>
        <p:nvSpPr>
          <p:cNvPr id="576" name="CaixaDeTexto 575">
            <a:extLst>
              <a:ext uri="{FF2B5EF4-FFF2-40B4-BE49-F238E27FC236}">
                <a16:creationId xmlns:a16="http://schemas.microsoft.com/office/drawing/2014/main" id="{0ED93558-CBC8-C744-25D9-43714A17DE7A}"/>
              </a:ext>
            </a:extLst>
          </p:cNvPr>
          <p:cNvSpPr txBox="1"/>
          <p:nvPr/>
        </p:nvSpPr>
        <p:spPr>
          <a:xfrm>
            <a:off x="4818549" y="2903996"/>
            <a:ext cx="70532" cy="153888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noFill/>
              </a:rPr>
              <a:t>1</a:t>
            </a:r>
          </a:p>
        </p:txBody>
      </p:sp>
      <p:sp>
        <p:nvSpPr>
          <p:cNvPr id="577" name="CaixaDeTexto 576">
            <a:extLst>
              <a:ext uri="{FF2B5EF4-FFF2-40B4-BE49-F238E27FC236}">
                <a16:creationId xmlns:a16="http://schemas.microsoft.com/office/drawing/2014/main" id="{648B268A-78CC-ED3F-907B-37F103A1580D}"/>
              </a:ext>
            </a:extLst>
          </p:cNvPr>
          <p:cNvSpPr txBox="1"/>
          <p:nvPr/>
        </p:nvSpPr>
        <p:spPr>
          <a:xfrm>
            <a:off x="4781499" y="2443060"/>
            <a:ext cx="70532" cy="153888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noFill/>
              </a:rPr>
              <a:t>1</a:t>
            </a:r>
          </a:p>
        </p:txBody>
      </p:sp>
      <p:sp>
        <p:nvSpPr>
          <p:cNvPr id="578" name="CaixaDeTexto 577">
            <a:extLst>
              <a:ext uri="{FF2B5EF4-FFF2-40B4-BE49-F238E27FC236}">
                <a16:creationId xmlns:a16="http://schemas.microsoft.com/office/drawing/2014/main" id="{8EE0A271-28DE-E39A-E9C8-7A8896C03DF2}"/>
              </a:ext>
            </a:extLst>
          </p:cNvPr>
          <p:cNvSpPr txBox="1"/>
          <p:nvPr/>
        </p:nvSpPr>
        <p:spPr>
          <a:xfrm>
            <a:off x="4833288" y="2752296"/>
            <a:ext cx="70532" cy="153888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noFill/>
              </a:rPr>
              <a:t>1</a:t>
            </a:r>
          </a:p>
        </p:txBody>
      </p:sp>
      <p:sp>
        <p:nvSpPr>
          <p:cNvPr id="579" name="CaixaDeTexto 578">
            <a:extLst>
              <a:ext uri="{FF2B5EF4-FFF2-40B4-BE49-F238E27FC236}">
                <a16:creationId xmlns:a16="http://schemas.microsoft.com/office/drawing/2014/main" id="{3A14BAFD-EC19-5772-F307-521BCD4A08B5}"/>
              </a:ext>
            </a:extLst>
          </p:cNvPr>
          <p:cNvSpPr txBox="1"/>
          <p:nvPr/>
        </p:nvSpPr>
        <p:spPr>
          <a:xfrm>
            <a:off x="4817013" y="2596940"/>
            <a:ext cx="70532" cy="153888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noFill/>
              </a:rPr>
              <a:t>1</a:t>
            </a:r>
          </a:p>
        </p:txBody>
      </p:sp>
      <p:sp>
        <p:nvSpPr>
          <p:cNvPr id="580" name="CaixaDeTexto 579">
            <a:extLst>
              <a:ext uri="{FF2B5EF4-FFF2-40B4-BE49-F238E27FC236}">
                <a16:creationId xmlns:a16="http://schemas.microsoft.com/office/drawing/2014/main" id="{B8D2B1C2-1AF5-1B2F-A233-6408451ADD86}"/>
              </a:ext>
            </a:extLst>
          </p:cNvPr>
          <p:cNvSpPr txBox="1"/>
          <p:nvPr/>
        </p:nvSpPr>
        <p:spPr>
          <a:xfrm>
            <a:off x="4717134" y="3212296"/>
            <a:ext cx="70532" cy="153888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noFill/>
              </a:rPr>
              <a:t>1</a:t>
            </a:r>
          </a:p>
        </p:txBody>
      </p:sp>
      <p:grpSp>
        <p:nvGrpSpPr>
          <p:cNvPr id="581" name="Agrupar 580">
            <a:extLst>
              <a:ext uri="{FF2B5EF4-FFF2-40B4-BE49-F238E27FC236}">
                <a16:creationId xmlns:a16="http://schemas.microsoft.com/office/drawing/2014/main" id="{D320B993-CDC9-E7A3-D489-9F197F1F99B0}"/>
              </a:ext>
            </a:extLst>
          </p:cNvPr>
          <p:cNvGrpSpPr/>
          <p:nvPr/>
        </p:nvGrpSpPr>
        <p:grpSpPr>
          <a:xfrm>
            <a:off x="4944826" y="3436973"/>
            <a:ext cx="1151263" cy="1744095"/>
            <a:chOff x="3199637" y="3358054"/>
            <a:chExt cx="1151263" cy="1744095"/>
          </a:xfrm>
        </p:grpSpPr>
        <p:grpSp>
          <p:nvGrpSpPr>
            <p:cNvPr id="582" name="Agrupar 581">
              <a:extLst>
                <a:ext uri="{FF2B5EF4-FFF2-40B4-BE49-F238E27FC236}">
                  <a16:creationId xmlns:a16="http://schemas.microsoft.com/office/drawing/2014/main" id="{E79D1D6D-A0E6-A93C-4E0F-FC998C933E9A}"/>
                </a:ext>
              </a:extLst>
            </p:cNvPr>
            <p:cNvGrpSpPr/>
            <p:nvPr/>
          </p:nvGrpSpPr>
          <p:grpSpPr>
            <a:xfrm>
              <a:off x="3199637" y="3358054"/>
              <a:ext cx="1151263" cy="1744095"/>
              <a:chOff x="3092957" y="3175174"/>
              <a:chExt cx="1151263" cy="1744095"/>
            </a:xfrm>
          </p:grpSpPr>
          <p:sp>
            <p:nvSpPr>
              <p:cNvPr id="584" name="Retângulo 583">
                <a:extLst>
                  <a:ext uri="{FF2B5EF4-FFF2-40B4-BE49-F238E27FC236}">
                    <a16:creationId xmlns:a16="http://schemas.microsoft.com/office/drawing/2014/main" id="{E312541A-6E1E-272B-A139-2FCF83ED6508}"/>
                  </a:ext>
                </a:extLst>
              </p:cNvPr>
              <p:cNvSpPr/>
              <p:nvPr/>
            </p:nvSpPr>
            <p:spPr bwMode="auto">
              <a:xfrm>
                <a:off x="3092957" y="3175174"/>
                <a:ext cx="1151263" cy="1744095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585" name="CaixaDeTexto 584">
                <a:extLst>
                  <a:ext uri="{FF2B5EF4-FFF2-40B4-BE49-F238E27FC236}">
                    <a16:creationId xmlns:a16="http://schemas.microsoft.com/office/drawing/2014/main" id="{3351CA33-29BA-4179-C9FA-8E104EEF188D}"/>
                  </a:ext>
                </a:extLst>
              </p:cNvPr>
              <p:cNvSpPr txBox="1"/>
              <p:nvPr/>
            </p:nvSpPr>
            <p:spPr>
              <a:xfrm>
                <a:off x="3101137" y="3322703"/>
                <a:ext cx="188637" cy="161583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r>
                  <a:rPr lang="pt-BR" sz="1050" dirty="0">
                    <a:latin typeface="Arial Narrow" panose="020B0606020202030204" pitchFamily="34" charset="0"/>
                  </a:rPr>
                  <a:t>rs1</a:t>
                </a:r>
              </a:p>
            </p:txBody>
          </p:sp>
          <p:sp>
            <p:nvSpPr>
              <p:cNvPr id="586" name="CaixaDeTexto 585">
                <a:extLst>
                  <a:ext uri="{FF2B5EF4-FFF2-40B4-BE49-F238E27FC236}">
                    <a16:creationId xmlns:a16="http://schemas.microsoft.com/office/drawing/2014/main" id="{F2CF27F8-D0DA-6F97-7F07-18351E0D93BD}"/>
                  </a:ext>
                </a:extLst>
              </p:cNvPr>
              <p:cNvSpPr txBox="1"/>
              <p:nvPr/>
            </p:nvSpPr>
            <p:spPr>
              <a:xfrm>
                <a:off x="3100304" y="3775506"/>
                <a:ext cx="188637" cy="161583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r>
                  <a:rPr lang="pt-BR" sz="1050" dirty="0">
                    <a:latin typeface="Arial Narrow" panose="020B0606020202030204" pitchFamily="34" charset="0"/>
                  </a:rPr>
                  <a:t>rs2</a:t>
                </a:r>
              </a:p>
            </p:txBody>
          </p:sp>
          <p:sp>
            <p:nvSpPr>
              <p:cNvPr id="587" name="CaixaDeTexto 586">
                <a:extLst>
                  <a:ext uri="{FF2B5EF4-FFF2-40B4-BE49-F238E27FC236}">
                    <a16:creationId xmlns:a16="http://schemas.microsoft.com/office/drawing/2014/main" id="{CFA1E690-D10B-6740-F756-E48240B78A6D}"/>
                  </a:ext>
                </a:extLst>
              </p:cNvPr>
              <p:cNvSpPr txBox="1"/>
              <p:nvPr/>
            </p:nvSpPr>
            <p:spPr>
              <a:xfrm>
                <a:off x="3100978" y="4210931"/>
                <a:ext cx="134134" cy="161583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r>
                  <a:rPr lang="pt-BR" sz="1050" dirty="0">
                    <a:latin typeface="Arial Narrow" panose="020B0606020202030204" pitchFamily="34" charset="0"/>
                  </a:rPr>
                  <a:t>rd</a:t>
                </a:r>
              </a:p>
            </p:txBody>
          </p:sp>
          <p:sp>
            <p:nvSpPr>
              <p:cNvPr id="588" name="CaixaDeTexto 587">
                <a:extLst>
                  <a:ext uri="{FF2B5EF4-FFF2-40B4-BE49-F238E27FC236}">
                    <a16:creationId xmlns:a16="http://schemas.microsoft.com/office/drawing/2014/main" id="{4BD6CB8E-D9C2-1AD9-DD7E-81395733753A}"/>
                  </a:ext>
                </a:extLst>
              </p:cNvPr>
              <p:cNvSpPr txBox="1"/>
              <p:nvPr/>
            </p:nvSpPr>
            <p:spPr>
              <a:xfrm>
                <a:off x="3870259" y="3570844"/>
                <a:ext cx="323807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pt-BR" sz="1050" dirty="0">
                    <a:latin typeface="Arial Narrow" panose="020B0606020202030204" pitchFamily="34" charset="0"/>
                  </a:rPr>
                  <a:t>Dado1</a:t>
                </a:r>
              </a:p>
            </p:txBody>
          </p:sp>
          <p:sp>
            <p:nvSpPr>
              <p:cNvPr id="589" name="CaixaDeTexto 588">
                <a:extLst>
                  <a:ext uri="{FF2B5EF4-FFF2-40B4-BE49-F238E27FC236}">
                    <a16:creationId xmlns:a16="http://schemas.microsoft.com/office/drawing/2014/main" id="{4572B810-B5B6-63DE-9E33-E8872F711500}"/>
                  </a:ext>
                </a:extLst>
              </p:cNvPr>
              <p:cNvSpPr txBox="1"/>
              <p:nvPr/>
            </p:nvSpPr>
            <p:spPr>
              <a:xfrm>
                <a:off x="3879039" y="4419244"/>
                <a:ext cx="360159" cy="161583"/>
              </a:xfrm>
              <a:prstGeom prst="rect">
                <a:avLst/>
              </a:prstGeom>
              <a:noFill/>
            </p:spPr>
            <p:txBody>
              <a:bodyPr wrap="none" lIns="0" tIns="0" rIns="36000" bIns="0" rtlCol="0">
                <a:spAutoFit/>
              </a:bodyPr>
              <a:lstStyle/>
              <a:p>
                <a:pPr algn="l"/>
                <a:r>
                  <a:rPr lang="pt-BR" sz="1050" dirty="0">
                    <a:latin typeface="Arial Narrow" panose="020B0606020202030204" pitchFamily="34" charset="0"/>
                  </a:rPr>
                  <a:t>Dado2</a:t>
                </a:r>
              </a:p>
            </p:txBody>
          </p:sp>
          <p:sp>
            <p:nvSpPr>
              <p:cNvPr id="590" name="CaixaDeTexto 589">
                <a:extLst>
                  <a:ext uri="{FF2B5EF4-FFF2-40B4-BE49-F238E27FC236}">
                    <a16:creationId xmlns:a16="http://schemas.microsoft.com/office/drawing/2014/main" id="{02D65A20-2324-322E-8202-5000BC3EBD63}"/>
                  </a:ext>
                </a:extLst>
              </p:cNvPr>
              <p:cNvSpPr txBox="1"/>
              <p:nvPr/>
            </p:nvSpPr>
            <p:spPr>
              <a:xfrm>
                <a:off x="3101131" y="4690473"/>
                <a:ext cx="664729" cy="161583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r>
                  <a:rPr lang="pt-BR" sz="1050" dirty="0">
                    <a:latin typeface="Arial Narrow" panose="020B0606020202030204" pitchFamily="34" charset="0"/>
                  </a:rPr>
                  <a:t>Dado Escrita</a:t>
                </a:r>
              </a:p>
            </p:txBody>
          </p:sp>
          <p:sp>
            <p:nvSpPr>
              <p:cNvPr id="591" name="CaixaDeTexto 590">
                <a:extLst>
                  <a:ext uri="{FF2B5EF4-FFF2-40B4-BE49-F238E27FC236}">
                    <a16:creationId xmlns:a16="http://schemas.microsoft.com/office/drawing/2014/main" id="{327292E3-96DA-9539-5FA1-2A14FFFD9FCC}"/>
                  </a:ext>
                </a:extLst>
              </p:cNvPr>
              <p:cNvSpPr txBox="1"/>
              <p:nvPr/>
            </p:nvSpPr>
            <p:spPr>
              <a:xfrm>
                <a:off x="3331720" y="3861594"/>
                <a:ext cx="86502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1200" b="1" dirty="0">
                    <a:latin typeface="Arial Narrow" panose="020B0606020202030204" pitchFamily="34" charset="0"/>
                  </a:rPr>
                  <a:t>Banco de</a:t>
                </a:r>
              </a:p>
              <a:p>
                <a:pPr algn="ctr"/>
                <a:r>
                  <a:rPr lang="pt-BR" sz="1200" b="1" dirty="0">
                    <a:latin typeface="Arial Narrow" panose="020B0606020202030204" pitchFamily="34" charset="0"/>
                  </a:rPr>
                  <a:t>Registradores</a:t>
                </a:r>
                <a:endParaRPr lang="pt-BR" sz="1100" b="1" dirty="0"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583" name="CaixaDeTexto 582">
              <a:extLst>
                <a:ext uri="{FF2B5EF4-FFF2-40B4-BE49-F238E27FC236}">
                  <a16:creationId xmlns:a16="http://schemas.microsoft.com/office/drawing/2014/main" id="{3A2E677B-5E56-1848-DCE7-77A292014E31}"/>
                </a:ext>
              </a:extLst>
            </p:cNvPr>
            <p:cNvSpPr txBox="1"/>
            <p:nvPr/>
          </p:nvSpPr>
          <p:spPr>
            <a:xfrm>
              <a:off x="3679029" y="3359484"/>
              <a:ext cx="188637" cy="161583"/>
            </a:xfrm>
            <a:prstGeom prst="rect">
              <a:avLst/>
            </a:prstGeom>
            <a:noFill/>
          </p:spPr>
          <p:txBody>
            <a:bodyPr wrap="none" lIns="36000" tIns="0" rIns="0" bIns="0" rtlCol="0">
              <a:spAutoFit/>
            </a:bodyPr>
            <a:lstStyle/>
            <a:p>
              <a:r>
                <a:rPr lang="pt-BR" sz="105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rs1</a:t>
              </a:r>
            </a:p>
          </p:txBody>
        </p:sp>
      </p:grpSp>
      <p:cxnSp>
        <p:nvCxnSpPr>
          <p:cNvPr id="592" name="Conector Angulado 410">
            <a:extLst>
              <a:ext uri="{FF2B5EF4-FFF2-40B4-BE49-F238E27FC236}">
                <a16:creationId xmlns:a16="http://schemas.microsoft.com/office/drawing/2014/main" id="{BCA363E9-2FEB-E8E4-31A1-99156561A93D}"/>
              </a:ext>
            </a:extLst>
          </p:cNvPr>
          <p:cNvCxnSpPr>
            <a:stCxn id="580" idx="3"/>
            <a:endCxn id="583" idx="0"/>
          </p:cNvCxnSpPr>
          <p:nvPr/>
        </p:nvCxnSpPr>
        <p:spPr bwMode="auto">
          <a:xfrm>
            <a:off x="4787666" y="3289240"/>
            <a:ext cx="730871" cy="149163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none"/>
          </a:ln>
          <a:effectLst/>
        </p:spPr>
      </p:cxnSp>
      <p:grpSp>
        <p:nvGrpSpPr>
          <p:cNvPr id="593" name="Agrupar 592">
            <a:extLst>
              <a:ext uri="{FF2B5EF4-FFF2-40B4-BE49-F238E27FC236}">
                <a16:creationId xmlns:a16="http://schemas.microsoft.com/office/drawing/2014/main" id="{B89328A2-4E93-5955-42B2-6AA042FA1070}"/>
              </a:ext>
            </a:extLst>
          </p:cNvPr>
          <p:cNvGrpSpPr/>
          <p:nvPr/>
        </p:nvGrpSpPr>
        <p:grpSpPr>
          <a:xfrm>
            <a:off x="6741514" y="4596788"/>
            <a:ext cx="239568" cy="595188"/>
            <a:chOff x="4996325" y="4517869"/>
            <a:chExt cx="239568" cy="595188"/>
          </a:xfrm>
        </p:grpSpPr>
        <p:grpSp>
          <p:nvGrpSpPr>
            <p:cNvPr id="594" name="Agrupar 593">
              <a:extLst>
                <a:ext uri="{FF2B5EF4-FFF2-40B4-BE49-F238E27FC236}">
                  <a16:creationId xmlns:a16="http://schemas.microsoft.com/office/drawing/2014/main" id="{8818E1DE-10AE-7CA9-CBC2-24D696227768}"/>
                </a:ext>
              </a:extLst>
            </p:cNvPr>
            <p:cNvGrpSpPr/>
            <p:nvPr/>
          </p:nvGrpSpPr>
          <p:grpSpPr>
            <a:xfrm>
              <a:off x="4996325" y="4517869"/>
              <a:ext cx="239568" cy="595188"/>
              <a:chOff x="4996325" y="4250081"/>
              <a:chExt cx="239568" cy="595188"/>
            </a:xfrm>
          </p:grpSpPr>
          <p:sp>
            <p:nvSpPr>
              <p:cNvPr id="596" name="CaixaDeTexto 595">
                <a:extLst>
                  <a:ext uri="{FF2B5EF4-FFF2-40B4-BE49-F238E27FC236}">
                    <a16:creationId xmlns:a16="http://schemas.microsoft.com/office/drawing/2014/main" id="{2CCD2BDE-1BEF-DAB0-3D28-91F079BB1FDF}"/>
                  </a:ext>
                </a:extLst>
              </p:cNvPr>
              <p:cNvSpPr txBox="1"/>
              <p:nvPr/>
            </p:nvSpPr>
            <p:spPr>
              <a:xfrm>
                <a:off x="4996385" y="4643067"/>
                <a:ext cx="94060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pPr algn="l"/>
                <a:r>
                  <a:rPr lang="pt-BR" sz="1000" dirty="0">
                    <a:latin typeface="Arial Narrow" panose="020B0606020202030204" pitchFamily="34" charset="0"/>
                  </a:rPr>
                  <a:t>1</a:t>
                </a:r>
              </a:p>
            </p:txBody>
          </p:sp>
          <p:sp>
            <p:nvSpPr>
              <p:cNvPr id="597" name="CaixaDeTexto 596">
                <a:extLst>
                  <a:ext uri="{FF2B5EF4-FFF2-40B4-BE49-F238E27FC236}">
                    <a16:creationId xmlns:a16="http://schemas.microsoft.com/office/drawing/2014/main" id="{08AA93CF-D9D1-69EE-2008-D2A05F585F6E}"/>
                  </a:ext>
                </a:extLst>
              </p:cNvPr>
              <p:cNvSpPr txBox="1"/>
              <p:nvPr/>
            </p:nvSpPr>
            <p:spPr>
              <a:xfrm>
                <a:off x="4996325" y="4340402"/>
                <a:ext cx="94060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pPr algn="l"/>
                <a:r>
                  <a:rPr lang="pt-BR" sz="1000" dirty="0">
                    <a:latin typeface="Arial Narrow" panose="020B0606020202030204" pitchFamily="34" charset="0"/>
                  </a:rPr>
                  <a:t>0</a:t>
                </a:r>
              </a:p>
            </p:txBody>
          </p:sp>
          <p:sp>
            <p:nvSpPr>
              <p:cNvPr id="598" name="CaixaDeTexto 597">
                <a:extLst>
                  <a:ext uri="{FF2B5EF4-FFF2-40B4-BE49-F238E27FC236}">
                    <a16:creationId xmlns:a16="http://schemas.microsoft.com/office/drawing/2014/main" id="{2DC21658-7BA3-519F-4AD9-B251673B6F5A}"/>
                  </a:ext>
                </a:extLst>
              </p:cNvPr>
              <p:cNvSpPr txBox="1"/>
              <p:nvPr/>
            </p:nvSpPr>
            <p:spPr>
              <a:xfrm>
                <a:off x="5071564" y="4355653"/>
                <a:ext cx="164329" cy="350670"/>
              </a:xfrm>
              <a:prstGeom prst="rect">
                <a:avLst/>
              </a:prstGeom>
              <a:noFill/>
            </p:spPr>
            <p:txBody>
              <a:bodyPr vert="wordArtVert" wrap="square" lIns="0" tIns="0" rIns="0" bIns="0" rtlCol="0">
                <a:spAutoFit/>
              </a:bodyPr>
              <a:lstStyle/>
              <a:p>
                <a:r>
                  <a:rPr lang="pt-BR" sz="1000" spc="-600" dirty="0" err="1">
                    <a:latin typeface="Arial Narrow" panose="020B0606020202030204" pitchFamily="34" charset="0"/>
                  </a:rPr>
                  <a:t>Mux</a:t>
                </a:r>
                <a:endParaRPr lang="pt-BR" sz="1000" spc="-600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599" name="Arco 598">
                <a:extLst>
                  <a:ext uri="{FF2B5EF4-FFF2-40B4-BE49-F238E27FC236}">
                    <a16:creationId xmlns:a16="http://schemas.microsoft.com/office/drawing/2014/main" id="{48BE9547-9AAF-BD67-EFF1-10D26B2EA65F}"/>
                  </a:ext>
                </a:extLst>
              </p:cNvPr>
              <p:cNvSpPr/>
              <p:nvPr/>
            </p:nvSpPr>
            <p:spPr>
              <a:xfrm>
                <a:off x="5000327" y="4250081"/>
                <a:ext cx="233819" cy="280907"/>
              </a:xfrm>
              <a:prstGeom prst="arc">
                <a:avLst>
                  <a:gd name="adj1" fmla="val 10791467"/>
                  <a:gd name="adj2" fmla="val 44356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0" name="Arco 599">
                <a:extLst>
                  <a:ext uri="{FF2B5EF4-FFF2-40B4-BE49-F238E27FC236}">
                    <a16:creationId xmlns:a16="http://schemas.microsoft.com/office/drawing/2014/main" id="{96FCC2EC-D884-4501-1937-933F2EA386AD}"/>
                  </a:ext>
                </a:extLst>
              </p:cNvPr>
              <p:cNvSpPr/>
              <p:nvPr/>
            </p:nvSpPr>
            <p:spPr>
              <a:xfrm flipV="1">
                <a:off x="5000325" y="4582917"/>
                <a:ext cx="233821" cy="262352"/>
              </a:xfrm>
              <a:prstGeom prst="arc">
                <a:avLst>
                  <a:gd name="adj1" fmla="val 10791467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601" name="Conector reto 600">
                <a:extLst>
                  <a:ext uri="{FF2B5EF4-FFF2-40B4-BE49-F238E27FC236}">
                    <a16:creationId xmlns:a16="http://schemas.microsoft.com/office/drawing/2014/main" id="{0891A31E-A980-321C-3D45-12C5E5F47CE4}"/>
                  </a:ext>
                </a:extLst>
              </p:cNvPr>
              <p:cNvCxnSpPr>
                <a:stCxn id="600" idx="0"/>
                <a:endCxn id="599" idx="0"/>
              </p:cNvCxnSpPr>
              <p:nvPr/>
            </p:nvCxnSpPr>
            <p:spPr>
              <a:xfrm flipV="1">
                <a:off x="5000325" y="4390834"/>
                <a:ext cx="2" cy="3229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Conector reto 601">
                <a:extLst>
                  <a:ext uri="{FF2B5EF4-FFF2-40B4-BE49-F238E27FC236}">
                    <a16:creationId xmlns:a16="http://schemas.microsoft.com/office/drawing/2014/main" id="{25A439E6-CFAD-12EB-E669-5F6049317DEB}"/>
                  </a:ext>
                </a:extLst>
              </p:cNvPr>
              <p:cNvCxnSpPr>
                <a:stCxn id="600" idx="2"/>
                <a:endCxn id="599" idx="2"/>
              </p:cNvCxnSpPr>
              <p:nvPr/>
            </p:nvCxnSpPr>
            <p:spPr>
              <a:xfrm flipH="1" flipV="1">
                <a:off x="5233428" y="4406076"/>
                <a:ext cx="718" cy="3080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95" name="CaixaDeTexto 594">
              <a:extLst>
                <a:ext uri="{FF2B5EF4-FFF2-40B4-BE49-F238E27FC236}">
                  <a16:creationId xmlns:a16="http://schemas.microsoft.com/office/drawing/2014/main" id="{764E12D5-099B-2AD7-6106-F61151CCDD58}"/>
                </a:ext>
              </a:extLst>
            </p:cNvPr>
            <p:cNvSpPr txBox="1"/>
            <p:nvPr/>
          </p:nvSpPr>
          <p:spPr>
            <a:xfrm>
              <a:off x="5072990" y="4522174"/>
              <a:ext cx="94060" cy="153888"/>
            </a:xfrm>
            <a:prstGeom prst="rect">
              <a:avLst/>
            </a:prstGeom>
            <a:noFill/>
          </p:spPr>
          <p:txBody>
            <a:bodyPr wrap="none" lIns="36000" tIns="0" rIns="0" bIns="0" rtlCol="0">
              <a:spAutoFit/>
            </a:bodyPr>
            <a:lstStyle/>
            <a:p>
              <a:pPr algn="l"/>
              <a:r>
                <a:rPr lang="pt-BR" sz="10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0</a:t>
              </a:r>
            </a:p>
          </p:txBody>
        </p:sp>
      </p:grpSp>
      <p:cxnSp>
        <p:nvCxnSpPr>
          <p:cNvPr id="603" name="Conector Angulado 419">
            <a:extLst>
              <a:ext uri="{FF2B5EF4-FFF2-40B4-BE49-F238E27FC236}">
                <a16:creationId xmlns:a16="http://schemas.microsoft.com/office/drawing/2014/main" id="{9911D678-C794-7280-54FC-BA5099104408}"/>
              </a:ext>
            </a:extLst>
          </p:cNvPr>
          <p:cNvCxnSpPr>
            <a:stCxn id="574" idx="3"/>
            <a:endCxn id="595" idx="0"/>
          </p:cNvCxnSpPr>
          <p:nvPr/>
        </p:nvCxnSpPr>
        <p:spPr bwMode="auto">
          <a:xfrm>
            <a:off x="4851287" y="3136840"/>
            <a:ext cx="2013922" cy="1464253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604" name="Agrupar 603">
            <a:extLst>
              <a:ext uri="{FF2B5EF4-FFF2-40B4-BE49-F238E27FC236}">
                <a16:creationId xmlns:a16="http://schemas.microsoft.com/office/drawing/2014/main" id="{0729EA6C-F238-4C23-0F85-EF7279FE62E0}"/>
              </a:ext>
            </a:extLst>
          </p:cNvPr>
          <p:cNvGrpSpPr/>
          <p:nvPr/>
        </p:nvGrpSpPr>
        <p:grpSpPr>
          <a:xfrm>
            <a:off x="8559270" y="4177254"/>
            <a:ext cx="829449" cy="1389551"/>
            <a:chOff x="6768361" y="4098335"/>
            <a:chExt cx="829449" cy="1389551"/>
          </a:xfrm>
        </p:grpSpPr>
        <p:grpSp>
          <p:nvGrpSpPr>
            <p:cNvPr id="605" name="Agrupar 604">
              <a:extLst>
                <a:ext uri="{FF2B5EF4-FFF2-40B4-BE49-F238E27FC236}">
                  <a16:creationId xmlns:a16="http://schemas.microsoft.com/office/drawing/2014/main" id="{8E8C77C0-FFB9-D08F-6655-9ADDFC0C91A2}"/>
                </a:ext>
              </a:extLst>
            </p:cNvPr>
            <p:cNvGrpSpPr/>
            <p:nvPr/>
          </p:nvGrpSpPr>
          <p:grpSpPr>
            <a:xfrm>
              <a:off x="6768361" y="4098335"/>
              <a:ext cx="829449" cy="1389551"/>
              <a:chOff x="6661681" y="3778631"/>
              <a:chExt cx="829449" cy="1389551"/>
            </a:xfrm>
          </p:grpSpPr>
          <p:sp>
            <p:nvSpPr>
              <p:cNvPr id="608" name="Retângulo 607">
                <a:extLst>
                  <a:ext uri="{FF2B5EF4-FFF2-40B4-BE49-F238E27FC236}">
                    <a16:creationId xmlns:a16="http://schemas.microsoft.com/office/drawing/2014/main" id="{4DB84638-BC44-7392-ADC4-35879B5834D3}"/>
                  </a:ext>
                </a:extLst>
              </p:cNvPr>
              <p:cNvSpPr/>
              <p:nvPr/>
            </p:nvSpPr>
            <p:spPr bwMode="auto">
              <a:xfrm>
                <a:off x="6664360" y="3778631"/>
                <a:ext cx="826770" cy="138955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9" name="CaixaDeTexto 608">
                <a:extLst>
                  <a:ext uri="{FF2B5EF4-FFF2-40B4-BE49-F238E27FC236}">
                    <a16:creationId xmlns:a16="http://schemas.microsoft.com/office/drawing/2014/main" id="{48B80E5B-8A64-2287-DEB6-4C4E21F26ED2}"/>
                  </a:ext>
                </a:extLst>
              </p:cNvPr>
              <p:cNvSpPr txBox="1"/>
              <p:nvPr/>
            </p:nvSpPr>
            <p:spPr>
              <a:xfrm>
                <a:off x="6832560" y="4254432"/>
                <a:ext cx="622378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1200" b="1" dirty="0">
                    <a:latin typeface="Arial Narrow" panose="020B0606020202030204" pitchFamily="34" charset="0"/>
                  </a:rPr>
                  <a:t>Memória</a:t>
                </a:r>
              </a:p>
              <a:p>
                <a:pPr algn="ctr"/>
                <a:r>
                  <a:rPr lang="pt-BR" sz="1100" b="1" dirty="0">
                    <a:latin typeface="Arial Narrow" panose="020B0606020202030204" pitchFamily="34" charset="0"/>
                  </a:rPr>
                  <a:t>Dados</a:t>
                </a:r>
              </a:p>
            </p:txBody>
          </p:sp>
          <p:sp>
            <p:nvSpPr>
              <p:cNvPr id="610" name="CaixaDeTexto 609">
                <a:extLst>
                  <a:ext uri="{FF2B5EF4-FFF2-40B4-BE49-F238E27FC236}">
                    <a16:creationId xmlns:a16="http://schemas.microsoft.com/office/drawing/2014/main" id="{9B73E697-1D1C-A4F1-4796-46FDCE758359}"/>
                  </a:ext>
                </a:extLst>
              </p:cNvPr>
              <p:cNvSpPr txBox="1"/>
              <p:nvPr/>
            </p:nvSpPr>
            <p:spPr>
              <a:xfrm>
                <a:off x="6672659" y="3975681"/>
                <a:ext cx="501766" cy="153888"/>
              </a:xfrm>
              <a:prstGeom prst="rect">
                <a:avLst/>
              </a:prstGeom>
              <a:noFill/>
            </p:spPr>
            <p:txBody>
              <a:bodyPr wrap="none" lIns="54000" tIns="0" rIns="0" bIns="0" rtlCol="0">
                <a:spAutoFit/>
              </a:bodyPr>
              <a:lstStyle/>
              <a:p>
                <a:pPr algn="l"/>
                <a:r>
                  <a:rPr lang="pt-BR" sz="1000" dirty="0">
                    <a:latin typeface="Arial Narrow" panose="020B0606020202030204" pitchFamily="34" charset="0"/>
                  </a:rPr>
                  <a:t>Endereço</a:t>
                </a:r>
                <a:endParaRPr lang="pt-BR" sz="900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611" name="CaixaDeTexto 610">
                <a:extLst>
                  <a:ext uri="{FF2B5EF4-FFF2-40B4-BE49-F238E27FC236}">
                    <a16:creationId xmlns:a16="http://schemas.microsoft.com/office/drawing/2014/main" id="{397D7F50-D68E-885C-E6C3-021D1F1C0A1F}"/>
                  </a:ext>
                </a:extLst>
              </p:cNvPr>
              <p:cNvSpPr txBox="1"/>
              <p:nvPr/>
            </p:nvSpPr>
            <p:spPr>
              <a:xfrm>
                <a:off x="6661681" y="4860672"/>
                <a:ext cx="321169" cy="153888"/>
              </a:xfrm>
              <a:prstGeom prst="rect">
                <a:avLst/>
              </a:prstGeom>
              <a:noFill/>
            </p:spPr>
            <p:txBody>
              <a:bodyPr wrap="none" lIns="72000" tIns="0" rIns="0" bIns="0" rtlCol="0">
                <a:spAutoFit/>
              </a:bodyPr>
              <a:lstStyle/>
              <a:p>
                <a:pPr algn="l"/>
                <a:r>
                  <a:rPr lang="pt-BR" sz="1000" dirty="0">
                    <a:latin typeface="Arial Narrow" panose="020B0606020202030204" pitchFamily="34" charset="0"/>
                  </a:rPr>
                  <a:t>Dado</a:t>
                </a:r>
                <a:endParaRPr lang="pt-BR" sz="900" dirty="0"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606" name="CaixaDeTexto 605">
              <a:extLst>
                <a:ext uri="{FF2B5EF4-FFF2-40B4-BE49-F238E27FC236}">
                  <a16:creationId xmlns:a16="http://schemas.microsoft.com/office/drawing/2014/main" id="{E76FCA34-2265-1516-72B4-84585B8F2A3A}"/>
                </a:ext>
              </a:extLst>
            </p:cNvPr>
            <p:cNvSpPr txBox="1"/>
            <p:nvPr/>
          </p:nvSpPr>
          <p:spPr>
            <a:xfrm>
              <a:off x="6876710" y="4102120"/>
              <a:ext cx="125059" cy="153888"/>
            </a:xfrm>
            <a:prstGeom prst="rect">
              <a:avLst/>
            </a:prstGeom>
            <a:noFill/>
          </p:spPr>
          <p:txBody>
            <a:bodyPr wrap="none" lIns="54000" tIns="0" rIns="0" bIns="0" rtlCol="0">
              <a:spAutoFit/>
            </a:bodyPr>
            <a:lstStyle/>
            <a:p>
              <a:pPr algn="l"/>
              <a:r>
                <a:rPr lang="pt-BR" sz="10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A</a:t>
              </a:r>
              <a:endParaRPr lang="pt-BR" sz="900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607" name="CaixaDeTexto 606">
              <a:extLst>
                <a:ext uri="{FF2B5EF4-FFF2-40B4-BE49-F238E27FC236}">
                  <a16:creationId xmlns:a16="http://schemas.microsoft.com/office/drawing/2014/main" id="{4DB64ACF-4912-B71F-A790-59E5F1E99882}"/>
                </a:ext>
              </a:extLst>
            </p:cNvPr>
            <p:cNvSpPr txBox="1"/>
            <p:nvPr/>
          </p:nvSpPr>
          <p:spPr>
            <a:xfrm>
              <a:off x="7293342" y="4098335"/>
              <a:ext cx="125059" cy="153888"/>
            </a:xfrm>
            <a:prstGeom prst="rect">
              <a:avLst/>
            </a:prstGeom>
            <a:noFill/>
          </p:spPr>
          <p:txBody>
            <a:bodyPr wrap="none" lIns="54000" tIns="0" rIns="0" bIns="0" rtlCol="0">
              <a:spAutoFit/>
            </a:bodyPr>
            <a:lstStyle/>
            <a:p>
              <a:pPr algn="l"/>
              <a:r>
                <a:rPr lang="pt-BR" sz="10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A</a:t>
              </a:r>
              <a:endParaRPr lang="pt-BR" sz="900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  <p:cxnSp>
        <p:nvCxnSpPr>
          <p:cNvPr id="612" name="Conector Angulado 424">
            <a:extLst>
              <a:ext uri="{FF2B5EF4-FFF2-40B4-BE49-F238E27FC236}">
                <a16:creationId xmlns:a16="http://schemas.microsoft.com/office/drawing/2014/main" id="{40BDCFAF-CA68-0DBC-1C06-F613C7394CF9}"/>
              </a:ext>
            </a:extLst>
          </p:cNvPr>
          <p:cNvCxnSpPr>
            <a:stCxn id="576" idx="3"/>
            <a:endCxn id="606" idx="0"/>
          </p:cNvCxnSpPr>
          <p:nvPr/>
        </p:nvCxnSpPr>
        <p:spPr bwMode="auto">
          <a:xfrm>
            <a:off x="4889081" y="2980940"/>
            <a:ext cx="3841068" cy="1200099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613" name="Agrupar 612">
            <a:extLst>
              <a:ext uri="{FF2B5EF4-FFF2-40B4-BE49-F238E27FC236}">
                <a16:creationId xmlns:a16="http://schemas.microsoft.com/office/drawing/2014/main" id="{07665208-F8C4-72A4-B695-2C1DFE14CDEF}"/>
              </a:ext>
            </a:extLst>
          </p:cNvPr>
          <p:cNvGrpSpPr/>
          <p:nvPr/>
        </p:nvGrpSpPr>
        <p:grpSpPr>
          <a:xfrm>
            <a:off x="9699949" y="4727624"/>
            <a:ext cx="241044" cy="595188"/>
            <a:chOff x="7954760" y="4648705"/>
            <a:chExt cx="241044" cy="595188"/>
          </a:xfrm>
        </p:grpSpPr>
        <p:grpSp>
          <p:nvGrpSpPr>
            <p:cNvPr id="614" name="Agrupar 613">
              <a:extLst>
                <a:ext uri="{FF2B5EF4-FFF2-40B4-BE49-F238E27FC236}">
                  <a16:creationId xmlns:a16="http://schemas.microsoft.com/office/drawing/2014/main" id="{8D839815-8868-751E-E100-5B900DE7D28B}"/>
                </a:ext>
              </a:extLst>
            </p:cNvPr>
            <p:cNvGrpSpPr/>
            <p:nvPr/>
          </p:nvGrpSpPr>
          <p:grpSpPr>
            <a:xfrm>
              <a:off x="7954760" y="4648705"/>
              <a:ext cx="241044" cy="595188"/>
              <a:chOff x="7951057" y="4390534"/>
              <a:chExt cx="241044" cy="595188"/>
            </a:xfrm>
          </p:grpSpPr>
          <p:sp>
            <p:nvSpPr>
              <p:cNvPr id="616" name="CaixaDeTexto 615">
                <a:extLst>
                  <a:ext uri="{FF2B5EF4-FFF2-40B4-BE49-F238E27FC236}">
                    <a16:creationId xmlns:a16="http://schemas.microsoft.com/office/drawing/2014/main" id="{D3DD3E50-5126-6CDB-491C-EAF975964080}"/>
                  </a:ext>
                </a:extLst>
              </p:cNvPr>
              <p:cNvSpPr txBox="1"/>
              <p:nvPr/>
            </p:nvSpPr>
            <p:spPr>
              <a:xfrm>
                <a:off x="7959894" y="4783520"/>
                <a:ext cx="94060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r>
                  <a:rPr lang="pt-BR" sz="1000" dirty="0">
                    <a:latin typeface="Arial Narrow" panose="020B0606020202030204" pitchFamily="34" charset="0"/>
                  </a:rPr>
                  <a:t>0</a:t>
                </a:r>
              </a:p>
            </p:txBody>
          </p:sp>
          <p:sp>
            <p:nvSpPr>
              <p:cNvPr id="617" name="CaixaDeTexto 616">
                <a:extLst>
                  <a:ext uri="{FF2B5EF4-FFF2-40B4-BE49-F238E27FC236}">
                    <a16:creationId xmlns:a16="http://schemas.microsoft.com/office/drawing/2014/main" id="{0FC61DED-EB60-AC34-4CC4-4ED88BC5EE56}"/>
                  </a:ext>
                </a:extLst>
              </p:cNvPr>
              <p:cNvSpPr txBox="1"/>
              <p:nvPr/>
            </p:nvSpPr>
            <p:spPr>
              <a:xfrm>
                <a:off x="7959832" y="4455735"/>
                <a:ext cx="94060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r>
                  <a:rPr lang="pt-BR" sz="1000" dirty="0">
                    <a:latin typeface="Arial Narrow" panose="020B0606020202030204" pitchFamily="34" charset="0"/>
                  </a:rPr>
                  <a:t>1</a:t>
                </a:r>
              </a:p>
            </p:txBody>
          </p:sp>
          <p:sp>
            <p:nvSpPr>
              <p:cNvPr id="618" name="CaixaDeTexto 617">
                <a:extLst>
                  <a:ext uri="{FF2B5EF4-FFF2-40B4-BE49-F238E27FC236}">
                    <a16:creationId xmlns:a16="http://schemas.microsoft.com/office/drawing/2014/main" id="{08B7239C-8852-17F3-A8EB-D822EE40D362}"/>
                  </a:ext>
                </a:extLst>
              </p:cNvPr>
              <p:cNvSpPr txBox="1"/>
              <p:nvPr/>
            </p:nvSpPr>
            <p:spPr>
              <a:xfrm>
                <a:off x="8014448" y="4491082"/>
                <a:ext cx="169405" cy="350670"/>
              </a:xfrm>
              <a:prstGeom prst="rect">
                <a:avLst/>
              </a:prstGeom>
              <a:noFill/>
            </p:spPr>
            <p:txBody>
              <a:bodyPr vert="wordArtVert" wrap="square" lIns="0" tIns="0" rIns="0" bIns="0" rtlCol="0">
                <a:spAutoFit/>
              </a:bodyPr>
              <a:lstStyle/>
              <a:p>
                <a:r>
                  <a:rPr lang="pt-BR" sz="1000" spc="-600" dirty="0" err="1">
                    <a:latin typeface="Arial Narrow" panose="020B0606020202030204" pitchFamily="34" charset="0"/>
                  </a:rPr>
                  <a:t>Mux</a:t>
                </a:r>
                <a:endParaRPr lang="pt-BR" sz="1000" spc="-600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619" name="Arco 618">
                <a:extLst>
                  <a:ext uri="{FF2B5EF4-FFF2-40B4-BE49-F238E27FC236}">
                    <a16:creationId xmlns:a16="http://schemas.microsoft.com/office/drawing/2014/main" id="{A5E9EA72-8EDF-6EE7-E2E3-6FCDA1DBC62F}"/>
                  </a:ext>
                </a:extLst>
              </p:cNvPr>
              <p:cNvSpPr/>
              <p:nvPr/>
            </p:nvSpPr>
            <p:spPr>
              <a:xfrm>
                <a:off x="7951059" y="4390534"/>
                <a:ext cx="241042" cy="280907"/>
              </a:xfrm>
              <a:prstGeom prst="arc">
                <a:avLst>
                  <a:gd name="adj1" fmla="val 10791467"/>
                  <a:gd name="adj2" fmla="val 44356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0" name="Arco 619">
                <a:extLst>
                  <a:ext uri="{FF2B5EF4-FFF2-40B4-BE49-F238E27FC236}">
                    <a16:creationId xmlns:a16="http://schemas.microsoft.com/office/drawing/2014/main" id="{441EC3E0-39DE-347E-4513-555F5A9BF8A5}"/>
                  </a:ext>
                </a:extLst>
              </p:cNvPr>
              <p:cNvSpPr/>
              <p:nvPr/>
            </p:nvSpPr>
            <p:spPr>
              <a:xfrm flipV="1">
                <a:off x="7951057" y="4723370"/>
                <a:ext cx="241044" cy="262352"/>
              </a:xfrm>
              <a:prstGeom prst="arc">
                <a:avLst>
                  <a:gd name="adj1" fmla="val 10791467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621" name="Conector reto 620">
                <a:extLst>
                  <a:ext uri="{FF2B5EF4-FFF2-40B4-BE49-F238E27FC236}">
                    <a16:creationId xmlns:a16="http://schemas.microsoft.com/office/drawing/2014/main" id="{6A568C98-F950-ADB9-3E6E-A20C6779FF10}"/>
                  </a:ext>
                </a:extLst>
              </p:cNvPr>
              <p:cNvCxnSpPr>
                <a:stCxn id="620" idx="0"/>
                <a:endCxn id="619" idx="0"/>
              </p:cNvCxnSpPr>
              <p:nvPr/>
            </p:nvCxnSpPr>
            <p:spPr>
              <a:xfrm flipV="1">
                <a:off x="7951057" y="4531287"/>
                <a:ext cx="2" cy="3229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2" name="Conector reto 621">
                <a:extLst>
                  <a:ext uri="{FF2B5EF4-FFF2-40B4-BE49-F238E27FC236}">
                    <a16:creationId xmlns:a16="http://schemas.microsoft.com/office/drawing/2014/main" id="{1C04C691-B7AA-FD81-3DB6-AA021C101D7A}"/>
                  </a:ext>
                </a:extLst>
              </p:cNvPr>
              <p:cNvCxnSpPr>
                <a:stCxn id="620" idx="2"/>
                <a:endCxn id="619" idx="2"/>
              </p:cNvCxnSpPr>
              <p:nvPr/>
            </p:nvCxnSpPr>
            <p:spPr>
              <a:xfrm flipH="1" flipV="1">
                <a:off x="8191361" y="4546529"/>
                <a:ext cx="740" cy="3080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15" name="CaixaDeTexto 614">
              <a:extLst>
                <a:ext uri="{FF2B5EF4-FFF2-40B4-BE49-F238E27FC236}">
                  <a16:creationId xmlns:a16="http://schemas.microsoft.com/office/drawing/2014/main" id="{1019326A-389A-4537-CA4A-7BEE7B08DAC1}"/>
                </a:ext>
              </a:extLst>
            </p:cNvPr>
            <p:cNvSpPr txBox="1"/>
            <p:nvPr/>
          </p:nvSpPr>
          <p:spPr>
            <a:xfrm>
              <a:off x="8028420" y="4649022"/>
              <a:ext cx="94061" cy="153888"/>
            </a:xfrm>
            <a:prstGeom prst="rect">
              <a:avLst/>
            </a:prstGeom>
            <a:noFill/>
          </p:spPr>
          <p:txBody>
            <a:bodyPr wrap="none" lIns="36000" tIns="0" rIns="0" bIns="0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0</a:t>
              </a:r>
            </a:p>
          </p:txBody>
        </p:sp>
      </p:grpSp>
      <p:cxnSp>
        <p:nvCxnSpPr>
          <p:cNvPr id="623" name="Conector Angulado 440">
            <a:extLst>
              <a:ext uri="{FF2B5EF4-FFF2-40B4-BE49-F238E27FC236}">
                <a16:creationId xmlns:a16="http://schemas.microsoft.com/office/drawing/2014/main" id="{72B57C63-2070-A947-9676-D3BEAF3B5A39}"/>
              </a:ext>
            </a:extLst>
          </p:cNvPr>
          <p:cNvCxnSpPr/>
          <p:nvPr/>
        </p:nvCxnSpPr>
        <p:spPr bwMode="auto">
          <a:xfrm rot="10800000">
            <a:off x="5517019" y="1360987"/>
            <a:ext cx="4303452" cy="746833"/>
          </a:xfrm>
          <a:prstGeom prst="bentConnector3">
            <a:avLst>
              <a:gd name="adj1" fmla="val 67"/>
            </a:avLst>
          </a:prstGeom>
          <a:solidFill>
            <a:schemeClr val="accent1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grpSp>
        <p:nvGrpSpPr>
          <p:cNvPr id="624" name="Agrupar 623">
            <a:extLst>
              <a:ext uri="{FF2B5EF4-FFF2-40B4-BE49-F238E27FC236}">
                <a16:creationId xmlns:a16="http://schemas.microsoft.com/office/drawing/2014/main" id="{95EC06CB-E3D7-7EE9-A5B0-15842DDAD271}"/>
              </a:ext>
            </a:extLst>
          </p:cNvPr>
          <p:cNvGrpSpPr/>
          <p:nvPr/>
        </p:nvGrpSpPr>
        <p:grpSpPr>
          <a:xfrm>
            <a:off x="4779523" y="1358977"/>
            <a:ext cx="5041117" cy="3368963"/>
            <a:chOff x="4779523" y="1358977"/>
            <a:chExt cx="5041117" cy="3368963"/>
          </a:xfrm>
        </p:grpSpPr>
        <p:cxnSp>
          <p:nvCxnSpPr>
            <p:cNvPr id="625" name="Conector Angulado 428">
              <a:extLst>
                <a:ext uri="{FF2B5EF4-FFF2-40B4-BE49-F238E27FC236}">
                  <a16:creationId xmlns:a16="http://schemas.microsoft.com/office/drawing/2014/main" id="{E422AC41-5A92-86F8-0188-486ED47C4E46}"/>
                </a:ext>
              </a:extLst>
            </p:cNvPr>
            <p:cNvCxnSpPr>
              <a:endCxn id="615" idx="0"/>
            </p:cNvCxnSpPr>
            <p:nvPr/>
          </p:nvCxnSpPr>
          <p:spPr bwMode="auto">
            <a:xfrm rot="16200000" flipH="1">
              <a:off x="8498244" y="3405544"/>
              <a:ext cx="2636189" cy="8603"/>
            </a:xfrm>
            <a:prstGeom prst="bentConnector3">
              <a:avLst>
                <a:gd name="adj1" fmla="val 50001"/>
              </a:avLst>
            </a:prstGeom>
            <a:solidFill>
              <a:schemeClr val="accent1"/>
            </a:solidFill>
            <a:ln w="127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26" name="Conector Angulado 449">
              <a:extLst>
                <a:ext uri="{FF2B5EF4-FFF2-40B4-BE49-F238E27FC236}">
                  <a16:creationId xmlns:a16="http://schemas.microsoft.com/office/drawing/2014/main" id="{8BFE2F0B-8D37-9FD0-B8A3-02FB4BF9F3BC}"/>
                </a:ext>
              </a:extLst>
            </p:cNvPr>
            <p:cNvCxnSpPr>
              <a:endCxn id="575" idx="3"/>
            </p:cNvCxnSpPr>
            <p:nvPr/>
          </p:nvCxnSpPr>
          <p:spPr bwMode="auto">
            <a:xfrm rot="5400000">
              <a:off x="4644716" y="1493784"/>
              <a:ext cx="1008628" cy="739013"/>
            </a:xfrm>
            <a:prstGeom prst="bentConnector2">
              <a:avLst/>
            </a:prstGeom>
            <a:solidFill>
              <a:schemeClr val="accent1"/>
            </a:solidFill>
            <a:ln w="12700" cap="flat" cmpd="sng" algn="ctr">
              <a:solidFill>
                <a:srgbClr val="00B0F0"/>
              </a:solidFill>
              <a:prstDash val="solid"/>
              <a:round/>
              <a:headEnd type="none" w="sm" len="sm"/>
              <a:tailEnd type="none" w="med" len="med"/>
            </a:ln>
            <a:effectLst/>
          </p:spPr>
        </p:cxnSp>
      </p:grpSp>
      <p:grpSp>
        <p:nvGrpSpPr>
          <p:cNvPr id="627" name="Agrupar 626">
            <a:extLst>
              <a:ext uri="{FF2B5EF4-FFF2-40B4-BE49-F238E27FC236}">
                <a16:creationId xmlns:a16="http://schemas.microsoft.com/office/drawing/2014/main" id="{F2308A89-B5A4-77DE-BCB3-DD8A9BADBCAA}"/>
              </a:ext>
            </a:extLst>
          </p:cNvPr>
          <p:cNvGrpSpPr/>
          <p:nvPr/>
        </p:nvGrpSpPr>
        <p:grpSpPr>
          <a:xfrm>
            <a:off x="4852031" y="1477382"/>
            <a:ext cx="4294750" cy="2699872"/>
            <a:chOff x="4852031" y="1477382"/>
            <a:chExt cx="4294750" cy="2699872"/>
          </a:xfrm>
        </p:grpSpPr>
        <p:cxnSp>
          <p:nvCxnSpPr>
            <p:cNvPr id="628" name="Conector Angulado 426">
              <a:extLst>
                <a:ext uri="{FF2B5EF4-FFF2-40B4-BE49-F238E27FC236}">
                  <a16:creationId xmlns:a16="http://schemas.microsoft.com/office/drawing/2014/main" id="{7BD1CC85-BCB9-D02D-A598-BACA4CDBC518}"/>
                </a:ext>
              </a:extLst>
            </p:cNvPr>
            <p:cNvCxnSpPr>
              <a:endCxn id="607" idx="0"/>
            </p:cNvCxnSpPr>
            <p:nvPr/>
          </p:nvCxnSpPr>
          <p:spPr bwMode="auto">
            <a:xfrm>
              <a:off x="6381391" y="1481167"/>
              <a:ext cx="2765390" cy="2696087"/>
            </a:xfrm>
            <a:prstGeom prst="bentConnector2">
              <a:avLst/>
            </a:prstGeom>
            <a:solidFill>
              <a:schemeClr val="accent1"/>
            </a:solidFill>
            <a:ln w="12700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629" name="Conector Angulado 472">
              <a:extLst>
                <a:ext uri="{FF2B5EF4-FFF2-40B4-BE49-F238E27FC236}">
                  <a16:creationId xmlns:a16="http://schemas.microsoft.com/office/drawing/2014/main" id="{8ACC68E1-8A61-56CA-525E-0B4676A30431}"/>
                </a:ext>
              </a:extLst>
            </p:cNvPr>
            <p:cNvCxnSpPr>
              <a:stCxn id="577" idx="3"/>
            </p:cNvCxnSpPr>
            <p:nvPr/>
          </p:nvCxnSpPr>
          <p:spPr bwMode="auto">
            <a:xfrm flipV="1">
              <a:off x="4852031" y="1477382"/>
              <a:ext cx="1570215" cy="1042622"/>
            </a:xfrm>
            <a:prstGeom prst="bentConnector3">
              <a:avLst/>
            </a:prstGeom>
            <a:solidFill>
              <a:schemeClr val="accent1"/>
            </a:solidFill>
            <a:ln w="952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630" name="CaixaDeTexto 629">
            <a:extLst>
              <a:ext uri="{FF2B5EF4-FFF2-40B4-BE49-F238E27FC236}">
                <a16:creationId xmlns:a16="http://schemas.microsoft.com/office/drawing/2014/main" id="{96142CB3-123A-189F-B328-0A1BA320B283}"/>
              </a:ext>
            </a:extLst>
          </p:cNvPr>
          <p:cNvSpPr txBox="1"/>
          <p:nvPr/>
        </p:nvSpPr>
        <p:spPr>
          <a:xfrm>
            <a:off x="4951220" y="3150938"/>
            <a:ext cx="62998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-BR" sz="1050" b="1" dirty="0" err="1">
                <a:solidFill>
                  <a:srgbClr val="0070C0"/>
                </a:solidFill>
                <a:latin typeface="Arial Narrow" panose="020B0606020202030204" pitchFamily="34" charset="0"/>
              </a:rPr>
              <a:t>EscreveReg</a:t>
            </a:r>
            <a:endParaRPr lang="pt-BR" sz="1050" b="1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631" name="CaixaDeTexto 630">
            <a:extLst>
              <a:ext uri="{FF2B5EF4-FFF2-40B4-BE49-F238E27FC236}">
                <a16:creationId xmlns:a16="http://schemas.microsoft.com/office/drawing/2014/main" id="{33F36CA8-659A-3361-2BDA-D32A4077431B}"/>
              </a:ext>
            </a:extLst>
          </p:cNvPr>
          <p:cNvSpPr txBox="1"/>
          <p:nvPr/>
        </p:nvSpPr>
        <p:spPr>
          <a:xfrm>
            <a:off x="5103620" y="2991120"/>
            <a:ext cx="45525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-BR" sz="1050" b="1" dirty="0" err="1">
                <a:solidFill>
                  <a:srgbClr val="0070C0"/>
                </a:solidFill>
                <a:latin typeface="Arial Narrow" panose="020B0606020202030204" pitchFamily="34" charset="0"/>
              </a:rPr>
              <a:t>OrigULA</a:t>
            </a:r>
            <a:endParaRPr lang="pt-BR" sz="1050" b="1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632" name="CaixaDeTexto 631">
            <a:extLst>
              <a:ext uri="{FF2B5EF4-FFF2-40B4-BE49-F238E27FC236}">
                <a16:creationId xmlns:a16="http://schemas.microsoft.com/office/drawing/2014/main" id="{67463EB4-43B8-3BD0-904B-57CBE668D50A}"/>
              </a:ext>
            </a:extLst>
          </p:cNvPr>
          <p:cNvSpPr txBox="1"/>
          <p:nvPr/>
        </p:nvSpPr>
        <p:spPr>
          <a:xfrm>
            <a:off x="5107058" y="2365544"/>
            <a:ext cx="37830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-BR" sz="1050" b="1" dirty="0" err="1">
                <a:solidFill>
                  <a:srgbClr val="0070C0"/>
                </a:solidFill>
                <a:latin typeface="Arial Narrow" panose="020B0606020202030204" pitchFamily="34" charset="0"/>
              </a:rPr>
              <a:t>LeMem</a:t>
            </a:r>
            <a:endParaRPr lang="pt-BR" sz="1050" b="1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633" name="CaixaDeTexto 632">
            <a:extLst>
              <a:ext uri="{FF2B5EF4-FFF2-40B4-BE49-F238E27FC236}">
                <a16:creationId xmlns:a16="http://schemas.microsoft.com/office/drawing/2014/main" id="{E193831A-6944-0A76-7D03-470F3EDC2D60}"/>
              </a:ext>
            </a:extLst>
          </p:cNvPr>
          <p:cNvSpPr txBox="1"/>
          <p:nvPr/>
        </p:nvSpPr>
        <p:spPr>
          <a:xfrm>
            <a:off x="5317517" y="2674174"/>
            <a:ext cx="38151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-BR" sz="1050" b="1" dirty="0" err="1">
                <a:solidFill>
                  <a:srgbClr val="0070C0"/>
                </a:solidFill>
                <a:latin typeface="Arial Narrow" panose="020B0606020202030204" pitchFamily="34" charset="0"/>
              </a:rPr>
              <a:t>ALUOp</a:t>
            </a:r>
            <a:endParaRPr lang="pt-BR" sz="1050" b="1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634" name="CaixaDeTexto 633">
            <a:extLst>
              <a:ext uri="{FF2B5EF4-FFF2-40B4-BE49-F238E27FC236}">
                <a16:creationId xmlns:a16="http://schemas.microsoft.com/office/drawing/2014/main" id="{873817AB-34DD-9791-D0ED-655E1776C9AA}"/>
              </a:ext>
            </a:extLst>
          </p:cNvPr>
          <p:cNvSpPr txBox="1"/>
          <p:nvPr/>
        </p:nvSpPr>
        <p:spPr>
          <a:xfrm>
            <a:off x="5224964" y="2528486"/>
            <a:ext cx="37991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-BR" sz="1050" b="1" dirty="0" err="1">
                <a:solidFill>
                  <a:srgbClr val="0070C0"/>
                </a:solidFill>
                <a:latin typeface="Arial Narrow" panose="020B0606020202030204" pitchFamily="34" charset="0"/>
              </a:rPr>
              <a:t>Branch</a:t>
            </a:r>
            <a:endParaRPr lang="pt-BR" sz="1050" b="1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635" name="CaixaDeTexto 634">
            <a:extLst>
              <a:ext uri="{FF2B5EF4-FFF2-40B4-BE49-F238E27FC236}">
                <a16:creationId xmlns:a16="http://schemas.microsoft.com/office/drawing/2014/main" id="{7A5AF09A-74FE-A87B-C0C5-0B1B6C94FF43}"/>
              </a:ext>
            </a:extLst>
          </p:cNvPr>
          <p:cNvSpPr txBox="1"/>
          <p:nvPr/>
        </p:nvSpPr>
        <p:spPr>
          <a:xfrm>
            <a:off x="5180756" y="2834077"/>
            <a:ext cx="67165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-BR" sz="1050" b="1" dirty="0" err="1">
                <a:solidFill>
                  <a:srgbClr val="0070C0"/>
                </a:solidFill>
                <a:latin typeface="Arial Narrow" panose="020B0606020202030204" pitchFamily="34" charset="0"/>
              </a:rPr>
              <a:t>EscreveMem</a:t>
            </a:r>
            <a:endParaRPr lang="pt-BR" sz="1050" b="1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636" name="CaixaDeTexto 635">
            <a:extLst>
              <a:ext uri="{FF2B5EF4-FFF2-40B4-BE49-F238E27FC236}">
                <a16:creationId xmlns:a16="http://schemas.microsoft.com/office/drawing/2014/main" id="{8E57925A-C68D-22DD-F419-B3FF8FCC3E77}"/>
              </a:ext>
            </a:extLst>
          </p:cNvPr>
          <p:cNvSpPr txBox="1"/>
          <p:nvPr/>
        </p:nvSpPr>
        <p:spPr>
          <a:xfrm>
            <a:off x="4945883" y="2223706"/>
            <a:ext cx="51937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-BR" sz="1050" b="1" dirty="0">
                <a:solidFill>
                  <a:srgbClr val="0070C0"/>
                </a:solidFill>
                <a:latin typeface="Arial Narrow" panose="020B0606020202030204" pitchFamily="34" charset="0"/>
              </a:rPr>
              <a:t>Mem2Reg</a:t>
            </a:r>
          </a:p>
        </p:txBody>
      </p:sp>
      <p:sp>
        <p:nvSpPr>
          <p:cNvPr id="637" name="CaixaDeTexto 636">
            <a:extLst>
              <a:ext uri="{FF2B5EF4-FFF2-40B4-BE49-F238E27FC236}">
                <a16:creationId xmlns:a16="http://schemas.microsoft.com/office/drawing/2014/main" id="{A8128799-A2C0-FB12-A3D1-AE0B7B52B5CB}"/>
              </a:ext>
            </a:extLst>
          </p:cNvPr>
          <p:cNvSpPr txBox="1"/>
          <p:nvPr/>
        </p:nvSpPr>
        <p:spPr>
          <a:xfrm>
            <a:off x="3843478" y="2637551"/>
            <a:ext cx="27090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latin typeface="+mn-lt"/>
              </a:rPr>
              <a:t>[6:0]</a:t>
            </a:r>
          </a:p>
        </p:txBody>
      </p:sp>
      <p:sp>
        <p:nvSpPr>
          <p:cNvPr id="638" name="CaixaDeTexto 637">
            <a:extLst>
              <a:ext uri="{FF2B5EF4-FFF2-40B4-BE49-F238E27FC236}">
                <a16:creationId xmlns:a16="http://schemas.microsoft.com/office/drawing/2014/main" id="{E898C354-C075-EF0F-B301-D1B8EA18B9F1}"/>
              </a:ext>
            </a:extLst>
          </p:cNvPr>
          <p:cNvSpPr txBox="1"/>
          <p:nvPr/>
        </p:nvSpPr>
        <p:spPr>
          <a:xfrm>
            <a:off x="5041762" y="5523733"/>
            <a:ext cx="341440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latin typeface="+mn-lt"/>
              </a:rPr>
              <a:t>[31:0]</a:t>
            </a:r>
          </a:p>
        </p:txBody>
      </p:sp>
      <p:sp>
        <p:nvSpPr>
          <p:cNvPr id="639" name="CaixaDeTexto 638">
            <a:extLst>
              <a:ext uri="{FF2B5EF4-FFF2-40B4-BE49-F238E27FC236}">
                <a16:creationId xmlns:a16="http://schemas.microsoft.com/office/drawing/2014/main" id="{89629E75-2660-7698-8F79-0646A026DE74}"/>
              </a:ext>
            </a:extLst>
          </p:cNvPr>
          <p:cNvSpPr txBox="1"/>
          <p:nvPr/>
        </p:nvSpPr>
        <p:spPr>
          <a:xfrm>
            <a:off x="6626060" y="5544085"/>
            <a:ext cx="588303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latin typeface="+mn-lt"/>
              </a:rPr>
              <a:t>[30,14:12]</a:t>
            </a:r>
          </a:p>
        </p:txBody>
      </p:sp>
      <p:sp>
        <p:nvSpPr>
          <p:cNvPr id="640" name="CaixaDeTexto 639">
            <a:extLst>
              <a:ext uri="{FF2B5EF4-FFF2-40B4-BE49-F238E27FC236}">
                <a16:creationId xmlns:a16="http://schemas.microsoft.com/office/drawing/2014/main" id="{46C1E4E8-7ADC-B319-B0D4-FBE756C5CDD1}"/>
              </a:ext>
            </a:extLst>
          </p:cNvPr>
          <p:cNvSpPr txBox="1"/>
          <p:nvPr/>
        </p:nvSpPr>
        <p:spPr>
          <a:xfrm>
            <a:off x="1810872" y="5341302"/>
            <a:ext cx="1632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FF9933"/>
                </a:solidFill>
              </a:rPr>
              <a:t>Barramento de</a:t>
            </a:r>
          </a:p>
          <a:p>
            <a:r>
              <a:rPr lang="pt-BR" sz="1600" b="1" i="1" dirty="0">
                <a:solidFill>
                  <a:srgbClr val="FF9933"/>
                </a:solidFill>
              </a:rPr>
              <a:t>Instruções</a:t>
            </a:r>
          </a:p>
        </p:txBody>
      </p:sp>
      <p:cxnSp>
        <p:nvCxnSpPr>
          <p:cNvPr id="641" name="Conector de seta reta 7">
            <a:extLst>
              <a:ext uri="{FF2B5EF4-FFF2-40B4-BE49-F238E27FC236}">
                <a16:creationId xmlns:a16="http://schemas.microsoft.com/office/drawing/2014/main" id="{AF73CF42-CA97-640B-0F7B-772CB426EB57}"/>
              </a:ext>
            </a:extLst>
          </p:cNvPr>
          <p:cNvCxnSpPr>
            <a:stCxn id="640" idx="0"/>
          </p:cNvCxnSpPr>
          <p:nvPr/>
        </p:nvCxnSpPr>
        <p:spPr bwMode="auto">
          <a:xfrm flipV="1">
            <a:off x="2626961" y="4053148"/>
            <a:ext cx="180293" cy="128815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9933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2" name="Conector de seta reta 24">
            <a:extLst>
              <a:ext uri="{FF2B5EF4-FFF2-40B4-BE49-F238E27FC236}">
                <a16:creationId xmlns:a16="http://schemas.microsoft.com/office/drawing/2014/main" id="{CAAAF0DA-11E1-1221-BF4C-5F7AD5C28520}"/>
              </a:ext>
            </a:extLst>
          </p:cNvPr>
          <p:cNvCxnSpPr>
            <a:stCxn id="640" idx="0"/>
          </p:cNvCxnSpPr>
          <p:nvPr/>
        </p:nvCxnSpPr>
        <p:spPr bwMode="auto">
          <a:xfrm flipV="1">
            <a:off x="2626961" y="4019540"/>
            <a:ext cx="1235908" cy="13217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9933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43" name="CaixaDeTexto 642">
            <a:extLst>
              <a:ext uri="{FF2B5EF4-FFF2-40B4-BE49-F238E27FC236}">
                <a16:creationId xmlns:a16="http://schemas.microsoft.com/office/drawing/2014/main" id="{A83ACB01-4EB6-D4F7-B2E3-1C9D320C6A9E}"/>
              </a:ext>
            </a:extLst>
          </p:cNvPr>
          <p:cNvSpPr txBox="1"/>
          <p:nvPr/>
        </p:nvSpPr>
        <p:spPr>
          <a:xfrm>
            <a:off x="9191086" y="2864099"/>
            <a:ext cx="1632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i="1" dirty="0">
                <a:solidFill>
                  <a:srgbClr val="FF0000"/>
                </a:solidFill>
              </a:rPr>
              <a:t>Barramento de</a:t>
            </a:r>
          </a:p>
          <a:p>
            <a:pPr algn="ctr"/>
            <a:r>
              <a:rPr lang="pt-BR" sz="1600" b="1" i="1" dirty="0">
                <a:solidFill>
                  <a:srgbClr val="FF0000"/>
                </a:solidFill>
              </a:rPr>
              <a:t>Dados</a:t>
            </a:r>
          </a:p>
        </p:txBody>
      </p:sp>
      <p:cxnSp>
        <p:nvCxnSpPr>
          <p:cNvPr id="644" name="Conector de seta reta 29">
            <a:extLst>
              <a:ext uri="{FF2B5EF4-FFF2-40B4-BE49-F238E27FC236}">
                <a16:creationId xmlns:a16="http://schemas.microsoft.com/office/drawing/2014/main" id="{6C6C6F11-C376-0EA4-D4FA-F0E719FF9843}"/>
              </a:ext>
            </a:extLst>
          </p:cNvPr>
          <p:cNvCxnSpPr>
            <a:stCxn id="643" idx="2"/>
          </p:cNvCxnSpPr>
          <p:nvPr/>
        </p:nvCxnSpPr>
        <p:spPr bwMode="auto">
          <a:xfrm flipH="1">
            <a:off x="8730149" y="3448874"/>
            <a:ext cx="1277026" cy="54066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5" name="Conector de seta reta 39">
            <a:extLst>
              <a:ext uri="{FF2B5EF4-FFF2-40B4-BE49-F238E27FC236}">
                <a16:creationId xmlns:a16="http://schemas.microsoft.com/office/drawing/2014/main" id="{570CA793-E9AF-9BCF-0B1A-0B33CAB9C88F}"/>
              </a:ext>
            </a:extLst>
          </p:cNvPr>
          <p:cNvCxnSpPr>
            <a:stCxn id="643" idx="2"/>
          </p:cNvCxnSpPr>
          <p:nvPr/>
        </p:nvCxnSpPr>
        <p:spPr bwMode="auto">
          <a:xfrm flipH="1">
            <a:off x="9146780" y="3448874"/>
            <a:ext cx="860395" cy="20922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6" name="Conector de seta reta 41">
            <a:extLst>
              <a:ext uri="{FF2B5EF4-FFF2-40B4-BE49-F238E27FC236}">
                <a16:creationId xmlns:a16="http://schemas.microsoft.com/office/drawing/2014/main" id="{BC1E9F15-8872-54E9-A66F-3E51350C868C}"/>
              </a:ext>
            </a:extLst>
          </p:cNvPr>
          <p:cNvCxnSpPr>
            <a:stCxn id="643" idx="2"/>
          </p:cNvCxnSpPr>
          <p:nvPr/>
        </p:nvCxnSpPr>
        <p:spPr bwMode="auto">
          <a:xfrm flipH="1">
            <a:off x="8372565" y="3448874"/>
            <a:ext cx="1634610" cy="98606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7" name="Conector de seta reta 43">
            <a:extLst>
              <a:ext uri="{FF2B5EF4-FFF2-40B4-BE49-F238E27FC236}">
                <a16:creationId xmlns:a16="http://schemas.microsoft.com/office/drawing/2014/main" id="{A04764C5-0030-C3C8-16E7-8C491E100F11}"/>
              </a:ext>
            </a:extLst>
          </p:cNvPr>
          <p:cNvCxnSpPr>
            <a:stCxn id="643" idx="2"/>
          </p:cNvCxnSpPr>
          <p:nvPr/>
        </p:nvCxnSpPr>
        <p:spPr bwMode="auto">
          <a:xfrm flipH="1">
            <a:off x="8372565" y="3448874"/>
            <a:ext cx="1634610" cy="187393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48" name="Conector de seta reta 45">
            <a:extLst>
              <a:ext uri="{FF2B5EF4-FFF2-40B4-BE49-F238E27FC236}">
                <a16:creationId xmlns:a16="http://schemas.microsoft.com/office/drawing/2014/main" id="{FC5AD725-5BC7-3413-8D83-A12CE2DD728A}"/>
              </a:ext>
            </a:extLst>
          </p:cNvPr>
          <p:cNvCxnSpPr>
            <a:stCxn id="643" idx="2"/>
          </p:cNvCxnSpPr>
          <p:nvPr/>
        </p:nvCxnSpPr>
        <p:spPr bwMode="auto">
          <a:xfrm flipH="1">
            <a:off x="9548721" y="3448874"/>
            <a:ext cx="458454" cy="139212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8033929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Espaço Reservado para Número de Slide 4"/>
          <p:cNvSpPr>
            <a:spLocks noGrp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algn="l">
              <a:spcBef>
                <a:spcPct val="20000"/>
              </a:spcBef>
              <a:buClr>
                <a:schemeClr val="bg2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l">
              <a:spcBef>
                <a:spcPct val="20000"/>
              </a:spcBef>
              <a:buClr>
                <a:schemeClr val="accent2"/>
              </a:buClr>
              <a:buSzPct val="80000"/>
              <a:buFont typeface="Wingdings" panose="05000000000000000000" pitchFamily="2" charset="2"/>
              <a:buChar char="¨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l">
              <a:spcBef>
                <a:spcPct val="20000"/>
              </a:spcBef>
              <a:buClr>
                <a:schemeClr val="bg2"/>
              </a:buClr>
              <a:buSzPct val="6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l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¨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l">
              <a:spcBef>
                <a:spcPct val="20000"/>
              </a:spcBef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2"/>
              </a:buClr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spcBef>
                <a:spcPct val="0"/>
              </a:spcBef>
              <a:buClrTx/>
              <a:buSzTx/>
              <a:buFontTx/>
              <a:buNone/>
            </a:pPr>
            <a:fld id="{243C6C9D-0DD2-4DF5-9257-710FFF45149A}" type="slidenum">
              <a:rPr lang="pt-BR" altLang="pt-BR" sz="1200">
                <a:latin typeface="Arial Black" panose="020B0A04020102020204" pitchFamily="34" charset="0"/>
              </a:rPr>
              <a:pPr algn="r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pt-BR" altLang="pt-BR" sz="1200">
              <a:latin typeface="Arial Black" panose="020B0A04020102020204" pitchFamily="34" charset="0"/>
            </a:endParaRPr>
          </a:p>
        </p:txBody>
      </p:sp>
      <p:sp>
        <p:nvSpPr>
          <p:cNvPr id="197" name="Rectangle 2"/>
          <p:cNvSpPr txBox="1">
            <a:spLocks noChangeArrowheads="1"/>
          </p:cNvSpPr>
          <p:nvPr/>
        </p:nvSpPr>
        <p:spPr bwMode="auto">
          <a:xfrm>
            <a:off x="1981200" y="457201"/>
            <a:ext cx="8229600" cy="519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altLang="pt-BR" sz="2800" b="1" kern="0"/>
              <a:t>Processador RISC-V UNICICLO</a:t>
            </a:r>
            <a:endParaRPr lang="pt-BR" altLang="pt-BR" sz="2800" b="1" kern="0" dirty="0"/>
          </a:p>
        </p:txBody>
      </p:sp>
      <p:cxnSp>
        <p:nvCxnSpPr>
          <p:cNvPr id="230" name="Conector Angulado 197">
            <a:extLst>
              <a:ext uri="{FF2B5EF4-FFF2-40B4-BE49-F238E27FC236}">
                <a16:creationId xmlns:a16="http://schemas.microsoft.com/office/drawing/2014/main" id="{FC780AD7-C74B-EFC2-3D56-9044C9FB8E36}"/>
              </a:ext>
            </a:extLst>
          </p:cNvPr>
          <p:cNvCxnSpPr>
            <a:stCxn id="388" idx="3"/>
          </p:cNvCxnSpPr>
          <p:nvPr/>
        </p:nvCxnSpPr>
        <p:spPr bwMode="auto">
          <a:xfrm flipH="1">
            <a:off x="4236581" y="5165375"/>
            <a:ext cx="4979745" cy="29557"/>
          </a:xfrm>
          <a:prstGeom prst="bentConnector5">
            <a:avLst>
              <a:gd name="adj1" fmla="val -4591"/>
              <a:gd name="adj2" fmla="val 5182173"/>
              <a:gd name="adj3" fmla="val 104591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31" name="Grupo 84">
            <a:extLst>
              <a:ext uri="{FF2B5EF4-FFF2-40B4-BE49-F238E27FC236}">
                <a16:creationId xmlns:a16="http://schemas.microsoft.com/office/drawing/2014/main" id="{C021ECC1-7C4C-F58B-B6E0-C59D32DF38BF}"/>
              </a:ext>
            </a:extLst>
          </p:cNvPr>
          <p:cNvGrpSpPr/>
          <p:nvPr/>
        </p:nvGrpSpPr>
        <p:grpSpPr>
          <a:xfrm>
            <a:off x="1603068" y="3825934"/>
            <a:ext cx="344879" cy="705772"/>
            <a:chOff x="267041" y="3417853"/>
            <a:chExt cx="389475" cy="805017"/>
          </a:xfrm>
        </p:grpSpPr>
        <p:sp>
          <p:nvSpPr>
            <p:cNvPr id="232" name="Retângulo 231">
              <a:extLst>
                <a:ext uri="{FF2B5EF4-FFF2-40B4-BE49-F238E27FC236}">
                  <a16:creationId xmlns:a16="http://schemas.microsoft.com/office/drawing/2014/main" id="{A4D807EB-FD79-A366-BF22-4181A171BE30}"/>
                </a:ext>
              </a:extLst>
            </p:cNvPr>
            <p:cNvSpPr/>
            <p:nvPr/>
          </p:nvSpPr>
          <p:spPr bwMode="auto">
            <a:xfrm>
              <a:off x="267041" y="3417853"/>
              <a:ext cx="389475" cy="805017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33" name="CaixaDeTexto 232">
              <a:extLst>
                <a:ext uri="{FF2B5EF4-FFF2-40B4-BE49-F238E27FC236}">
                  <a16:creationId xmlns:a16="http://schemas.microsoft.com/office/drawing/2014/main" id="{2B04E3AD-0B50-A559-B550-ABDDBAD3298E}"/>
                </a:ext>
              </a:extLst>
            </p:cNvPr>
            <p:cNvSpPr txBox="1"/>
            <p:nvPr/>
          </p:nvSpPr>
          <p:spPr>
            <a:xfrm>
              <a:off x="373613" y="3676981"/>
              <a:ext cx="176330" cy="184666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r>
                <a:rPr lang="pt-BR" sz="1200" dirty="0">
                  <a:latin typeface="Arial Narrow" panose="020B0606020202030204" pitchFamily="34" charset="0"/>
                </a:rPr>
                <a:t>PC</a:t>
              </a:r>
            </a:p>
          </p:txBody>
        </p:sp>
      </p:grpSp>
      <p:sp>
        <p:nvSpPr>
          <p:cNvPr id="234" name="CaixaDeTexto 233">
            <a:extLst>
              <a:ext uri="{FF2B5EF4-FFF2-40B4-BE49-F238E27FC236}">
                <a16:creationId xmlns:a16="http://schemas.microsoft.com/office/drawing/2014/main" id="{1908332B-48E7-4DDB-7401-CD1E8F302CEA}"/>
              </a:ext>
            </a:extLst>
          </p:cNvPr>
          <p:cNvSpPr txBox="1"/>
          <p:nvPr/>
        </p:nvSpPr>
        <p:spPr>
          <a:xfrm>
            <a:off x="4783957" y="5727089"/>
            <a:ext cx="488915" cy="307777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pt-BR" sz="1000" dirty="0"/>
              <a:t>Geração</a:t>
            </a:r>
          </a:p>
          <a:p>
            <a:pPr algn="ctr"/>
            <a:r>
              <a:rPr lang="pt-BR" sz="1000" dirty="0"/>
              <a:t>Imediato</a:t>
            </a:r>
          </a:p>
        </p:txBody>
      </p:sp>
      <p:sp>
        <p:nvSpPr>
          <p:cNvPr id="235" name="Elipse 234">
            <a:extLst>
              <a:ext uri="{FF2B5EF4-FFF2-40B4-BE49-F238E27FC236}">
                <a16:creationId xmlns:a16="http://schemas.microsoft.com/office/drawing/2014/main" id="{45DA1879-35FB-578E-7A60-7025342288B6}"/>
              </a:ext>
            </a:extLst>
          </p:cNvPr>
          <p:cNvSpPr/>
          <p:nvPr/>
        </p:nvSpPr>
        <p:spPr bwMode="auto">
          <a:xfrm>
            <a:off x="4738182" y="5474632"/>
            <a:ext cx="606128" cy="795891"/>
          </a:xfrm>
          <a:prstGeom prst="ellipse">
            <a:avLst/>
          </a:prstGeom>
          <a:noFill/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6" name="Straight Connector 28">
            <a:extLst>
              <a:ext uri="{FF2B5EF4-FFF2-40B4-BE49-F238E27FC236}">
                <a16:creationId xmlns:a16="http://schemas.microsoft.com/office/drawing/2014/main" id="{27FF9200-A271-ADF4-FE60-3747404752B7}"/>
              </a:ext>
            </a:extLst>
          </p:cNvPr>
          <p:cNvCxnSpPr>
            <a:stCxn id="357" idx="3"/>
            <a:endCxn id="365" idx="1"/>
          </p:cNvCxnSpPr>
          <p:nvPr/>
        </p:nvCxnSpPr>
        <p:spPr>
          <a:xfrm>
            <a:off x="5374648" y="4923703"/>
            <a:ext cx="907622" cy="2218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Straight Connector 29">
            <a:extLst>
              <a:ext uri="{FF2B5EF4-FFF2-40B4-BE49-F238E27FC236}">
                <a16:creationId xmlns:a16="http://schemas.microsoft.com/office/drawing/2014/main" id="{62A6A104-3CB5-07E9-8058-8D8AFF8F9892}"/>
              </a:ext>
            </a:extLst>
          </p:cNvPr>
          <p:cNvCxnSpPr>
            <a:stCxn id="366" idx="3"/>
            <a:endCxn id="309" idx="1"/>
          </p:cNvCxnSpPr>
          <p:nvPr/>
        </p:nvCxnSpPr>
        <p:spPr>
          <a:xfrm flipV="1">
            <a:off x="6521838" y="5038644"/>
            <a:ext cx="193860" cy="919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8">
            <a:extLst>
              <a:ext uri="{FF2B5EF4-FFF2-40B4-BE49-F238E27FC236}">
                <a16:creationId xmlns:a16="http://schemas.microsoft.com/office/drawing/2014/main" id="{4DAFFD81-B0C6-1F17-CF2A-5AC04D061240}"/>
              </a:ext>
            </a:extLst>
          </p:cNvPr>
          <p:cNvCxnSpPr>
            <a:stCxn id="376" idx="3"/>
            <a:endCxn id="387" idx="1"/>
          </p:cNvCxnSpPr>
          <p:nvPr/>
        </p:nvCxnSpPr>
        <p:spPr>
          <a:xfrm flipV="1">
            <a:off x="8672300" y="5031637"/>
            <a:ext cx="320005" cy="2261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0" name="Agrupar 239">
            <a:extLst>
              <a:ext uri="{FF2B5EF4-FFF2-40B4-BE49-F238E27FC236}">
                <a16:creationId xmlns:a16="http://schemas.microsoft.com/office/drawing/2014/main" id="{68AD75A4-A4E6-97A9-8F38-5D5FF66F7ADA}"/>
              </a:ext>
            </a:extLst>
          </p:cNvPr>
          <p:cNvGrpSpPr/>
          <p:nvPr/>
        </p:nvGrpSpPr>
        <p:grpSpPr>
          <a:xfrm>
            <a:off x="2233724" y="3485422"/>
            <a:ext cx="826770" cy="1389551"/>
            <a:chOff x="1665050" y="3247130"/>
            <a:chExt cx="826770" cy="1389551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ED866A64-2C04-395A-7CE8-D6E7427E534E}"/>
                </a:ext>
              </a:extLst>
            </p:cNvPr>
            <p:cNvSpPr/>
            <p:nvPr/>
          </p:nvSpPr>
          <p:spPr bwMode="auto">
            <a:xfrm>
              <a:off x="1665050" y="3247130"/>
              <a:ext cx="826770" cy="1389551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2" name="CaixaDeTexto 241">
              <a:extLst>
                <a:ext uri="{FF2B5EF4-FFF2-40B4-BE49-F238E27FC236}">
                  <a16:creationId xmlns:a16="http://schemas.microsoft.com/office/drawing/2014/main" id="{9FF05297-81C5-1E56-A602-13CD7A596D50}"/>
                </a:ext>
              </a:extLst>
            </p:cNvPr>
            <p:cNvSpPr txBox="1"/>
            <p:nvPr/>
          </p:nvSpPr>
          <p:spPr>
            <a:xfrm>
              <a:off x="1803360" y="3721032"/>
              <a:ext cx="622378" cy="3539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pt-BR" sz="1200" b="1" dirty="0">
                  <a:latin typeface="Arial Narrow" panose="020B0606020202030204" pitchFamily="34" charset="0"/>
                </a:rPr>
                <a:t>Memória</a:t>
              </a:r>
            </a:p>
            <a:p>
              <a:pPr algn="ctr"/>
              <a:r>
                <a:rPr lang="pt-BR" sz="1100" b="1" dirty="0">
                  <a:latin typeface="Arial Narrow" panose="020B0606020202030204" pitchFamily="34" charset="0"/>
                </a:rPr>
                <a:t>Instruções</a:t>
              </a:r>
            </a:p>
          </p:txBody>
        </p:sp>
        <p:sp>
          <p:nvSpPr>
            <p:cNvPr id="243" name="CaixaDeTexto 242">
              <a:extLst>
                <a:ext uri="{FF2B5EF4-FFF2-40B4-BE49-F238E27FC236}">
                  <a16:creationId xmlns:a16="http://schemas.microsoft.com/office/drawing/2014/main" id="{0244AF06-1FD5-ABA4-FDC8-3861981800F7}"/>
                </a:ext>
              </a:extLst>
            </p:cNvPr>
            <p:cNvSpPr txBox="1"/>
            <p:nvPr/>
          </p:nvSpPr>
          <p:spPr>
            <a:xfrm>
              <a:off x="1703915" y="3457521"/>
              <a:ext cx="447238" cy="15388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pt-BR" sz="1000" dirty="0">
                  <a:latin typeface="Arial Narrow" panose="020B0606020202030204" pitchFamily="34" charset="0"/>
                </a:rPr>
                <a:t>Endereço</a:t>
              </a:r>
              <a:endParaRPr lang="pt-BR" sz="900" dirty="0">
                <a:latin typeface="Arial Narrow" panose="020B0606020202030204" pitchFamily="34" charset="0"/>
              </a:endParaRPr>
            </a:p>
          </p:txBody>
        </p:sp>
      </p:grp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66368561-76C6-7F35-D65F-B23BE00BB212}"/>
              </a:ext>
            </a:extLst>
          </p:cNvPr>
          <p:cNvGrpSpPr/>
          <p:nvPr/>
        </p:nvGrpSpPr>
        <p:grpSpPr>
          <a:xfrm>
            <a:off x="3374621" y="2084822"/>
            <a:ext cx="861133" cy="1540976"/>
            <a:chOff x="3093538" y="1743850"/>
            <a:chExt cx="861133" cy="1286894"/>
          </a:xfrm>
        </p:grpSpPr>
        <p:sp>
          <p:nvSpPr>
            <p:cNvPr id="245" name="Elipse 244">
              <a:extLst>
                <a:ext uri="{FF2B5EF4-FFF2-40B4-BE49-F238E27FC236}">
                  <a16:creationId xmlns:a16="http://schemas.microsoft.com/office/drawing/2014/main" id="{FA1ECA69-2E98-B803-BF12-E5E3D9934DB6}"/>
                </a:ext>
              </a:extLst>
            </p:cNvPr>
            <p:cNvSpPr/>
            <p:nvPr/>
          </p:nvSpPr>
          <p:spPr bwMode="auto">
            <a:xfrm>
              <a:off x="3134921" y="1743850"/>
              <a:ext cx="766960" cy="1286894"/>
            </a:xfrm>
            <a:prstGeom prst="ellipse">
              <a:avLst/>
            </a:prstGeom>
            <a:solidFill>
              <a:schemeClr val="bg1"/>
            </a:solidFill>
            <a:ln w="19050" cap="flat" cmpd="sng" algn="ctr">
              <a:solidFill>
                <a:srgbClr val="00B8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46" name="CaixaDeTexto 245">
              <a:extLst>
                <a:ext uri="{FF2B5EF4-FFF2-40B4-BE49-F238E27FC236}">
                  <a16:creationId xmlns:a16="http://schemas.microsoft.com/office/drawing/2014/main" id="{2CD0CEFF-796D-4A4F-3608-AB7C8D5270C0}"/>
                </a:ext>
              </a:extLst>
            </p:cNvPr>
            <p:cNvSpPr txBox="1"/>
            <p:nvPr/>
          </p:nvSpPr>
          <p:spPr>
            <a:xfrm>
              <a:off x="3093538" y="2195241"/>
              <a:ext cx="86113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400" dirty="0">
                  <a:solidFill>
                    <a:srgbClr val="16A6C8"/>
                  </a:solidFill>
                </a:rPr>
                <a:t>Controle</a:t>
              </a:r>
            </a:p>
          </p:txBody>
        </p:sp>
      </p:grpSp>
      <p:cxnSp>
        <p:nvCxnSpPr>
          <p:cNvPr id="247" name="Conector de Seta Reta 246">
            <a:extLst>
              <a:ext uri="{FF2B5EF4-FFF2-40B4-BE49-F238E27FC236}">
                <a16:creationId xmlns:a16="http://schemas.microsoft.com/office/drawing/2014/main" id="{8584D1EB-8215-5A34-F0D4-BCB498448064}"/>
              </a:ext>
            </a:extLst>
          </p:cNvPr>
          <p:cNvCxnSpPr>
            <a:stCxn id="232" idx="3"/>
            <a:endCxn id="241" idx="1"/>
          </p:cNvCxnSpPr>
          <p:nvPr/>
        </p:nvCxnSpPr>
        <p:spPr bwMode="auto">
          <a:xfrm>
            <a:off x="1947947" y="4178820"/>
            <a:ext cx="285777" cy="1378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8" name="Conector reto 247">
            <a:extLst>
              <a:ext uri="{FF2B5EF4-FFF2-40B4-BE49-F238E27FC236}">
                <a16:creationId xmlns:a16="http://schemas.microsoft.com/office/drawing/2014/main" id="{B1C661E2-67E0-7495-A008-6F2959D2D7A9}"/>
              </a:ext>
            </a:extLst>
          </p:cNvPr>
          <p:cNvCxnSpPr/>
          <p:nvPr/>
        </p:nvCxnSpPr>
        <p:spPr bwMode="auto">
          <a:xfrm flipH="1">
            <a:off x="3211163" y="2855079"/>
            <a:ext cx="16422" cy="302589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49" name="Conector reto 248">
            <a:extLst>
              <a:ext uri="{FF2B5EF4-FFF2-40B4-BE49-F238E27FC236}">
                <a16:creationId xmlns:a16="http://schemas.microsoft.com/office/drawing/2014/main" id="{73307CA4-E03B-BAED-A99D-17CBBF3C2CD4}"/>
              </a:ext>
            </a:extLst>
          </p:cNvPr>
          <p:cNvCxnSpPr>
            <a:endCxn id="241" idx="3"/>
          </p:cNvCxnSpPr>
          <p:nvPr/>
        </p:nvCxnSpPr>
        <p:spPr bwMode="auto">
          <a:xfrm flipH="1">
            <a:off x="3060494" y="4178820"/>
            <a:ext cx="167091" cy="1378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oval" w="med" len="med"/>
            <a:tailEnd type="none" w="med" len="med"/>
          </a:ln>
          <a:effectLst/>
        </p:spPr>
      </p:cxnSp>
      <p:cxnSp>
        <p:nvCxnSpPr>
          <p:cNvPr id="250" name="Conector de Seta Reta 249">
            <a:extLst>
              <a:ext uri="{FF2B5EF4-FFF2-40B4-BE49-F238E27FC236}">
                <a16:creationId xmlns:a16="http://schemas.microsoft.com/office/drawing/2014/main" id="{37876480-C02C-EA93-7968-56A98DBB07F7}"/>
              </a:ext>
            </a:extLst>
          </p:cNvPr>
          <p:cNvCxnSpPr>
            <a:endCxn id="353" idx="1"/>
          </p:cNvCxnSpPr>
          <p:nvPr/>
        </p:nvCxnSpPr>
        <p:spPr bwMode="auto">
          <a:xfrm flipV="1">
            <a:off x="3227585" y="3827162"/>
            <a:ext cx="1009002" cy="6006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cxnSp>
        <p:nvCxnSpPr>
          <p:cNvPr id="251" name="Conector de Seta Reta 250">
            <a:extLst>
              <a:ext uri="{FF2B5EF4-FFF2-40B4-BE49-F238E27FC236}">
                <a16:creationId xmlns:a16="http://schemas.microsoft.com/office/drawing/2014/main" id="{29B66CC8-B3ED-C601-7C2E-29AF50E339A1}"/>
              </a:ext>
            </a:extLst>
          </p:cNvPr>
          <p:cNvCxnSpPr>
            <a:endCxn id="354" idx="1"/>
          </p:cNvCxnSpPr>
          <p:nvPr/>
        </p:nvCxnSpPr>
        <p:spPr bwMode="auto">
          <a:xfrm>
            <a:off x="3227585" y="4276916"/>
            <a:ext cx="1008169" cy="304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cxnSp>
        <p:nvCxnSpPr>
          <p:cNvPr id="252" name="Conector de Seta Reta 251">
            <a:extLst>
              <a:ext uri="{FF2B5EF4-FFF2-40B4-BE49-F238E27FC236}">
                <a16:creationId xmlns:a16="http://schemas.microsoft.com/office/drawing/2014/main" id="{954754F3-70CC-0447-F4C2-CA8E315F06CA}"/>
              </a:ext>
            </a:extLst>
          </p:cNvPr>
          <p:cNvCxnSpPr>
            <a:endCxn id="355" idx="1"/>
          </p:cNvCxnSpPr>
          <p:nvPr/>
        </p:nvCxnSpPr>
        <p:spPr bwMode="auto">
          <a:xfrm flipV="1">
            <a:off x="3227585" y="4715390"/>
            <a:ext cx="1008843" cy="856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sp>
        <p:nvSpPr>
          <p:cNvPr id="253" name="CaixaDeTexto 252">
            <a:extLst>
              <a:ext uri="{FF2B5EF4-FFF2-40B4-BE49-F238E27FC236}">
                <a16:creationId xmlns:a16="http://schemas.microsoft.com/office/drawing/2014/main" id="{5278BD8C-5FF6-59BE-A321-E9F49D6E584D}"/>
              </a:ext>
            </a:extLst>
          </p:cNvPr>
          <p:cNvSpPr txBox="1"/>
          <p:nvPr/>
        </p:nvSpPr>
        <p:spPr>
          <a:xfrm>
            <a:off x="3790653" y="4519860"/>
            <a:ext cx="31739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00" dirty="0"/>
              <a:t>[11:7]</a:t>
            </a:r>
          </a:p>
        </p:txBody>
      </p:sp>
      <p:sp>
        <p:nvSpPr>
          <p:cNvPr id="254" name="CaixaDeTexto 253">
            <a:extLst>
              <a:ext uri="{FF2B5EF4-FFF2-40B4-BE49-F238E27FC236}">
                <a16:creationId xmlns:a16="http://schemas.microsoft.com/office/drawing/2014/main" id="{F1930CB8-0967-8FEE-3EB5-562CA9604129}"/>
              </a:ext>
            </a:extLst>
          </p:cNvPr>
          <p:cNvSpPr txBox="1"/>
          <p:nvPr/>
        </p:nvSpPr>
        <p:spPr>
          <a:xfrm>
            <a:off x="3755388" y="4102675"/>
            <a:ext cx="38792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00" dirty="0"/>
              <a:t>[24:20]</a:t>
            </a:r>
          </a:p>
        </p:txBody>
      </p:sp>
      <p:sp>
        <p:nvSpPr>
          <p:cNvPr id="255" name="CaixaDeTexto 254">
            <a:extLst>
              <a:ext uri="{FF2B5EF4-FFF2-40B4-BE49-F238E27FC236}">
                <a16:creationId xmlns:a16="http://schemas.microsoft.com/office/drawing/2014/main" id="{02186769-BBD3-7BF2-29D2-1113E5EA5119}"/>
              </a:ext>
            </a:extLst>
          </p:cNvPr>
          <p:cNvSpPr txBox="1"/>
          <p:nvPr/>
        </p:nvSpPr>
        <p:spPr>
          <a:xfrm>
            <a:off x="3763597" y="3666078"/>
            <a:ext cx="38792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00" dirty="0"/>
              <a:t>[19:15]</a:t>
            </a:r>
          </a:p>
        </p:txBody>
      </p:sp>
      <p:cxnSp>
        <p:nvCxnSpPr>
          <p:cNvPr id="257" name="Conector de Seta Reta 256">
            <a:extLst>
              <a:ext uri="{FF2B5EF4-FFF2-40B4-BE49-F238E27FC236}">
                <a16:creationId xmlns:a16="http://schemas.microsoft.com/office/drawing/2014/main" id="{F9ED0F67-ADEE-3B23-5F40-12E1F1288529}"/>
              </a:ext>
            </a:extLst>
          </p:cNvPr>
          <p:cNvCxnSpPr>
            <a:endCxn id="245" idx="2"/>
          </p:cNvCxnSpPr>
          <p:nvPr/>
        </p:nvCxnSpPr>
        <p:spPr bwMode="auto">
          <a:xfrm>
            <a:off x="3221362" y="2855079"/>
            <a:ext cx="194642" cy="231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1" name="Conector de Seta Reta 260">
            <a:extLst>
              <a:ext uri="{FF2B5EF4-FFF2-40B4-BE49-F238E27FC236}">
                <a16:creationId xmlns:a16="http://schemas.microsoft.com/office/drawing/2014/main" id="{7419E29A-BD8C-1860-5AC5-B72C65CF0179}"/>
              </a:ext>
            </a:extLst>
          </p:cNvPr>
          <p:cNvCxnSpPr/>
          <p:nvPr/>
        </p:nvCxnSpPr>
        <p:spPr bwMode="auto">
          <a:xfrm flipV="1">
            <a:off x="3211163" y="5869655"/>
            <a:ext cx="1527019" cy="2923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cxnSp>
        <p:nvCxnSpPr>
          <p:cNvPr id="262" name="Conector Angulado 112">
            <a:extLst>
              <a:ext uri="{FF2B5EF4-FFF2-40B4-BE49-F238E27FC236}">
                <a16:creationId xmlns:a16="http://schemas.microsoft.com/office/drawing/2014/main" id="{2FBEC3E5-7475-E984-C41C-23FC94EC0FFD}"/>
              </a:ext>
            </a:extLst>
          </p:cNvPr>
          <p:cNvCxnSpPr/>
          <p:nvPr/>
        </p:nvCxnSpPr>
        <p:spPr bwMode="auto">
          <a:xfrm flipV="1">
            <a:off x="5347303" y="5212772"/>
            <a:ext cx="938020" cy="643992"/>
          </a:xfrm>
          <a:prstGeom prst="bentConnector3">
            <a:avLst>
              <a:gd name="adj1" fmla="val 82483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3" name="Straight Connector 28">
            <a:extLst>
              <a:ext uri="{FF2B5EF4-FFF2-40B4-BE49-F238E27FC236}">
                <a16:creationId xmlns:a16="http://schemas.microsoft.com/office/drawing/2014/main" id="{240E1CF0-CC6B-82CE-9278-100817BA6E1C}"/>
              </a:ext>
            </a:extLst>
          </p:cNvPr>
          <p:cNvCxnSpPr>
            <a:stCxn id="312" idx="3"/>
            <a:endCxn id="378" idx="1"/>
          </p:cNvCxnSpPr>
          <p:nvPr/>
        </p:nvCxnSpPr>
        <p:spPr>
          <a:xfrm>
            <a:off x="7416231" y="4612974"/>
            <a:ext cx="437598" cy="142"/>
          </a:xfrm>
          <a:prstGeom prst="line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Conector Angulado 133">
            <a:extLst>
              <a:ext uri="{FF2B5EF4-FFF2-40B4-BE49-F238E27FC236}">
                <a16:creationId xmlns:a16="http://schemas.microsoft.com/office/drawing/2014/main" id="{2EBF4B29-1048-6EE6-B8D3-EA2D4B3E7C9C}"/>
              </a:ext>
            </a:extLst>
          </p:cNvPr>
          <p:cNvCxnSpPr>
            <a:endCxn id="285" idx="1"/>
          </p:cNvCxnSpPr>
          <p:nvPr/>
        </p:nvCxnSpPr>
        <p:spPr bwMode="auto">
          <a:xfrm rot="5400000" flipH="1" flipV="1">
            <a:off x="5097510" y="3329175"/>
            <a:ext cx="2909375" cy="857820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cxnSp>
        <p:nvCxnSpPr>
          <p:cNvPr id="267" name="Conector Angulado 175">
            <a:extLst>
              <a:ext uri="{FF2B5EF4-FFF2-40B4-BE49-F238E27FC236}">
                <a16:creationId xmlns:a16="http://schemas.microsoft.com/office/drawing/2014/main" id="{72B418D8-0BBB-C3C5-727C-3CCBAB2CFB5D}"/>
              </a:ext>
            </a:extLst>
          </p:cNvPr>
          <p:cNvCxnSpPr/>
          <p:nvPr/>
        </p:nvCxnSpPr>
        <p:spPr bwMode="auto">
          <a:xfrm rot="5400000" flipH="1" flipV="1">
            <a:off x="1203651" y="2680072"/>
            <a:ext cx="2358057" cy="632088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cxnSp>
        <p:nvCxnSpPr>
          <p:cNvPr id="268" name="Conector de Seta Reta 267">
            <a:extLst>
              <a:ext uri="{FF2B5EF4-FFF2-40B4-BE49-F238E27FC236}">
                <a16:creationId xmlns:a16="http://schemas.microsoft.com/office/drawing/2014/main" id="{F1D691F3-E888-1A8F-FEFE-B37A6835BD29}"/>
              </a:ext>
            </a:extLst>
          </p:cNvPr>
          <p:cNvCxnSpPr>
            <a:stCxn id="269" idx="3"/>
            <a:endCxn id="332" idx="1"/>
          </p:cNvCxnSpPr>
          <p:nvPr/>
        </p:nvCxnSpPr>
        <p:spPr bwMode="auto">
          <a:xfrm flipV="1">
            <a:off x="2205319" y="1325453"/>
            <a:ext cx="487006" cy="1739"/>
          </a:xfrm>
          <a:prstGeom prst="straightConnector1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69" name="CaixaDeTexto 268">
            <a:extLst>
              <a:ext uri="{FF2B5EF4-FFF2-40B4-BE49-F238E27FC236}">
                <a16:creationId xmlns:a16="http://schemas.microsoft.com/office/drawing/2014/main" id="{907D4011-4BA4-1DD6-E8C2-E5B6270F35F1}"/>
              </a:ext>
            </a:extLst>
          </p:cNvPr>
          <p:cNvSpPr txBox="1"/>
          <p:nvPr/>
        </p:nvSpPr>
        <p:spPr>
          <a:xfrm>
            <a:off x="1935694" y="1188692"/>
            <a:ext cx="26962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/>
              <a:t>4</a:t>
            </a:r>
          </a:p>
        </p:txBody>
      </p:sp>
      <p:cxnSp>
        <p:nvCxnSpPr>
          <p:cNvPr id="270" name="Conector Angulado 150">
            <a:extLst>
              <a:ext uri="{FF2B5EF4-FFF2-40B4-BE49-F238E27FC236}">
                <a16:creationId xmlns:a16="http://schemas.microsoft.com/office/drawing/2014/main" id="{0062BBA8-56E1-9FB8-8CB0-A8F65B453CFB}"/>
              </a:ext>
            </a:extLst>
          </p:cNvPr>
          <p:cNvCxnSpPr>
            <a:stCxn id="329" idx="3"/>
          </p:cNvCxnSpPr>
          <p:nvPr/>
        </p:nvCxnSpPr>
        <p:spPr bwMode="auto">
          <a:xfrm flipV="1">
            <a:off x="3057692" y="1545052"/>
            <a:ext cx="5393382" cy="7184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3" name="Conector Angulado 160">
            <a:extLst>
              <a:ext uri="{FF2B5EF4-FFF2-40B4-BE49-F238E27FC236}">
                <a16:creationId xmlns:a16="http://schemas.microsoft.com/office/drawing/2014/main" id="{5BCB58C9-068C-5545-5A47-DD2559627CC9}"/>
              </a:ext>
            </a:extLst>
          </p:cNvPr>
          <p:cNvCxnSpPr>
            <a:endCxn id="284" idx="1"/>
          </p:cNvCxnSpPr>
          <p:nvPr/>
        </p:nvCxnSpPr>
        <p:spPr bwMode="auto">
          <a:xfrm flipV="1">
            <a:off x="2066633" y="1830813"/>
            <a:ext cx="4908076" cy="502209"/>
          </a:xfrm>
          <a:prstGeom prst="bentConnector3">
            <a:avLst>
              <a:gd name="adj1" fmla="val 22365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cxnSp>
        <p:nvCxnSpPr>
          <p:cNvPr id="276" name="Conector Angulado 218">
            <a:extLst>
              <a:ext uri="{FF2B5EF4-FFF2-40B4-BE49-F238E27FC236}">
                <a16:creationId xmlns:a16="http://schemas.microsoft.com/office/drawing/2014/main" id="{C9053D39-D0FF-FA7C-CD04-DEB845D69204}"/>
              </a:ext>
            </a:extLst>
          </p:cNvPr>
          <p:cNvCxnSpPr>
            <a:stCxn id="245" idx="6"/>
          </p:cNvCxnSpPr>
          <p:nvPr/>
        </p:nvCxnSpPr>
        <p:spPr bwMode="auto">
          <a:xfrm>
            <a:off x="4182964" y="2855310"/>
            <a:ext cx="2904701" cy="1179265"/>
          </a:xfrm>
          <a:prstGeom prst="bentConnector3">
            <a:avLst>
              <a:gd name="adj1" fmla="val 100007"/>
            </a:avLst>
          </a:prstGeom>
          <a:solidFill>
            <a:schemeClr val="accent1"/>
          </a:solidFill>
          <a:ln w="25400" cap="flat" cmpd="sng" algn="ctr">
            <a:solidFill>
              <a:srgbClr val="00B8FF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278" name="Agrupar 277">
            <a:extLst>
              <a:ext uri="{FF2B5EF4-FFF2-40B4-BE49-F238E27FC236}">
                <a16:creationId xmlns:a16="http://schemas.microsoft.com/office/drawing/2014/main" id="{A1AB7921-D697-D804-E2E1-0EF35366AF7C}"/>
              </a:ext>
            </a:extLst>
          </p:cNvPr>
          <p:cNvGrpSpPr/>
          <p:nvPr/>
        </p:nvGrpSpPr>
        <p:grpSpPr>
          <a:xfrm>
            <a:off x="6974709" y="1621964"/>
            <a:ext cx="366284" cy="870314"/>
            <a:chOff x="5945939" y="1586917"/>
            <a:chExt cx="366284" cy="870314"/>
          </a:xfrm>
        </p:grpSpPr>
        <p:grpSp>
          <p:nvGrpSpPr>
            <p:cNvPr id="280" name="Agrupar 279">
              <a:extLst>
                <a:ext uri="{FF2B5EF4-FFF2-40B4-BE49-F238E27FC236}">
                  <a16:creationId xmlns:a16="http://schemas.microsoft.com/office/drawing/2014/main" id="{040ABBED-B5F8-5DC7-4FAC-DD31B00CB26B}"/>
                </a:ext>
              </a:extLst>
            </p:cNvPr>
            <p:cNvGrpSpPr/>
            <p:nvPr/>
          </p:nvGrpSpPr>
          <p:grpSpPr>
            <a:xfrm>
              <a:off x="5945939" y="1586917"/>
              <a:ext cx="364038" cy="870314"/>
              <a:chOff x="1663555" y="1035837"/>
              <a:chExt cx="364038" cy="870314"/>
            </a:xfrm>
          </p:grpSpPr>
          <p:grpSp>
            <p:nvGrpSpPr>
              <p:cNvPr id="283" name="Grupo 343">
                <a:extLst>
                  <a:ext uri="{FF2B5EF4-FFF2-40B4-BE49-F238E27FC236}">
                    <a16:creationId xmlns:a16="http://schemas.microsoft.com/office/drawing/2014/main" id="{28D16851-BE04-1B86-838B-53270EFA8323}"/>
                  </a:ext>
                </a:extLst>
              </p:cNvPr>
              <p:cNvGrpSpPr/>
              <p:nvPr/>
            </p:nvGrpSpPr>
            <p:grpSpPr>
              <a:xfrm>
                <a:off x="1665050" y="1035837"/>
                <a:ext cx="362543" cy="870314"/>
                <a:chOff x="6325644" y="370747"/>
                <a:chExt cx="322545" cy="829756"/>
              </a:xfrm>
            </p:grpSpPr>
            <p:cxnSp>
              <p:nvCxnSpPr>
                <p:cNvPr id="286" name="Conector reto 285">
                  <a:extLst>
                    <a:ext uri="{FF2B5EF4-FFF2-40B4-BE49-F238E27FC236}">
                      <a16:creationId xmlns:a16="http://schemas.microsoft.com/office/drawing/2014/main" id="{93C170B7-93E4-8A46-212A-2BCAB8C6140E}"/>
                    </a:ext>
                  </a:extLst>
                </p:cNvPr>
                <p:cNvCxnSpPr/>
                <p:nvPr/>
              </p:nvCxnSpPr>
              <p:spPr>
                <a:xfrm>
                  <a:off x="6325644" y="370747"/>
                  <a:ext cx="0" cy="3399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0" name="Conector reto 289">
                  <a:extLst>
                    <a:ext uri="{FF2B5EF4-FFF2-40B4-BE49-F238E27FC236}">
                      <a16:creationId xmlns:a16="http://schemas.microsoft.com/office/drawing/2014/main" id="{BFB9C70D-51B5-C055-6FE1-ADF191B8F30E}"/>
                    </a:ext>
                  </a:extLst>
                </p:cNvPr>
                <p:cNvCxnSpPr/>
                <p:nvPr/>
              </p:nvCxnSpPr>
              <p:spPr>
                <a:xfrm>
                  <a:off x="6325644" y="373117"/>
                  <a:ext cx="322545" cy="2167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1" name="Conector reto 290">
                  <a:extLst>
                    <a:ext uri="{FF2B5EF4-FFF2-40B4-BE49-F238E27FC236}">
                      <a16:creationId xmlns:a16="http://schemas.microsoft.com/office/drawing/2014/main" id="{23C96513-984F-BE3D-41A1-623C97E94D7B}"/>
                    </a:ext>
                  </a:extLst>
                </p:cNvPr>
                <p:cNvCxnSpPr/>
                <p:nvPr/>
              </p:nvCxnSpPr>
              <p:spPr>
                <a:xfrm flipV="1">
                  <a:off x="6325644" y="983784"/>
                  <a:ext cx="322545" cy="2167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2" name="Conector reto 291">
                  <a:extLst>
                    <a:ext uri="{FF2B5EF4-FFF2-40B4-BE49-F238E27FC236}">
                      <a16:creationId xmlns:a16="http://schemas.microsoft.com/office/drawing/2014/main" id="{1A0D3756-418A-2793-4151-8FA357507E1E}"/>
                    </a:ext>
                  </a:extLst>
                </p:cNvPr>
                <p:cNvCxnSpPr/>
                <p:nvPr/>
              </p:nvCxnSpPr>
              <p:spPr>
                <a:xfrm>
                  <a:off x="6648189" y="589836"/>
                  <a:ext cx="0" cy="39685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93" name="Conector reto 292">
                  <a:extLst>
                    <a:ext uri="{FF2B5EF4-FFF2-40B4-BE49-F238E27FC236}">
                      <a16:creationId xmlns:a16="http://schemas.microsoft.com/office/drawing/2014/main" id="{008781E6-B59A-B192-011E-C1F980DF6A8C}"/>
                    </a:ext>
                  </a:extLst>
                </p:cNvPr>
                <p:cNvCxnSpPr/>
                <p:nvPr/>
              </p:nvCxnSpPr>
              <p:spPr>
                <a:xfrm>
                  <a:off x="6325644" y="710661"/>
                  <a:ext cx="99164" cy="7067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5" name="Conector reto 304">
                  <a:extLst>
                    <a:ext uri="{FF2B5EF4-FFF2-40B4-BE49-F238E27FC236}">
                      <a16:creationId xmlns:a16="http://schemas.microsoft.com/office/drawing/2014/main" id="{D6FAFEFB-EF61-655C-A27C-0A548AA23859}"/>
                    </a:ext>
                  </a:extLst>
                </p:cNvPr>
                <p:cNvCxnSpPr/>
                <p:nvPr/>
              </p:nvCxnSpPr>
              <p:spPr>
                <a:xfrm flipV="1">
                  <a:off x="6325644" y="779229"/>
                  <a:ext cx="99164" cy="6144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Conector reto 305">
                  <a:extLst>
                    <a:ext uri="{FF2B5EF4-FFF2-40B4-BE49-F238E27FC236}">
                      <a16:creationId xmlns:a16="http://schemas.microsoft.com/office/drawing/2014/main" id="{82140CC6-8778-B3BC-E1B7-A3E98DAC9E77}"/>
                    </a:ext>
                  </a:extLst>
                </p:cNvPr>
                <p:cNvCxnSpPr/>
                <p:nvPr/>
              </p:nvCxnSpPr>
              <p:spPr>
                <a:xfrm>
                  <a:off x="6325644" y="840677"/>
                  <a:ext cx="0" cy="35742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84" name="CaixaDeTexto 283">
                <a:extLst>
                  <a:ext uri="{FF2B5EF4-FFF2-40B4-BE49-F238E27FC236}">
                    <a16:creationId xmlns:a16="http://schemas.microsoft.com/office/drawing/2014/main" id="{CB012E1D-4980-5285-938D-AD2DC95B79F7}"/>
                  </a:ext>
                </a:extLst>
              </p:cNvPr>
              <p:cNvSpPr txBox="1"/>
              <p:nvPr/>
            </p:nvSpPr>
            <p:spPr>
              <a:xfrm>
                <a:off x="1663555" y="1121575"/>
                <a:ext cx="2577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00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285" name="CaixaDeTexto 284">
                <a:extLst>
                  <a:ext uri="{FF2B5EF4-FFF2-40B4-BE49-F238E27FC236}">
                    <a16:creationId xmlns:a16="http://schemas.microsoft.com/office/drawing/2014/main" id="{F0039801-3B41-91DB-4B2C-E6A1AAA48348}"/>
                  </a:ext>
                </a:extLst>
              </p:cNvPr>
              <p:cNvSpPr txBox="1"/>
              <p:nvPr/>
            </p:nvSpPr>
            <p:spPr>
              <a:xfrm>
                <a:off x="1669953" y="1594159"/>
                <a:ext cx="2577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00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</p:grpSp>
        <p:sp>
          <p:nvSpPr>
            <p:cNvPr id="281" name="CaixaDeTexto 280">
              <a:extLst>
                <a:ext uri="{FF2B5EF4-FFF2-40B4-BE49-F238E27FC236}">
                  <a16:creationId xmlns:a16="http://schemas.microsoft.com/office/drawing/2014/main" id="{A634AB80-6138-263A-8416-A61D20726A34}"/>
                </a:ext>
              </a:extLst>
            </p:cNvPr>
            <p:cNvSpPr txBox="1"/>
            <p:nvPr/>
          </p:nvSpPr>
          <p:spPr>
            <a:xfrm>
              <a:off x="6037789" y="1885071"/>
              <a:ext cx="2744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200" dirty="0"/>
                <a:t>+</a:t>
              </a:r>
              <a:endParaRPr lang="pt-BR" sz="1050" dirty="0"/>
            </a:p>
          </p:txBody>
        </p:sp>
      </p:grpSp>
      <p:grpSp>
        <p:nvGrpSpPr>
          <p:cNvPr id="307" name="Agrupar 306">
            <a:extLst>
              <a:ext uri="{FF2B5EF4-FFF2-40B4-BE49-F238E27FC236}">
                <a16:creationId xmlns:a16="http://schemas.microsoft.com/office/drawing/2014/main" id="{0468BA7E-CAD3-64D3-308C-F91FAA9D2F52}"/>
              </a:ext>
            </a:extLst>
          </p:cNvPr>
          <p:cNvGrpSpPr/>
          <p:nvPr/>
        </p:nvGrpSpPr>
        <p:grpSpPr>
          <a:xfrm>
            <a:off x="6715698" y="3849702"/>
            <a:ext cx="700533" cy="1556803"/>
            <a:chOff x="5429753" y="3426035"/>
            <a:chExt cx="700533" cy="1556803"/>
          </a:xfrm>
        </p:grpSpPr>
        <p:grpSp>
          <p:nvGrpSpPr>
            <p:cNvPr id="308" name="Agrupar 307">
              <a:extLst>
                <a:ext uri="{FF2B5EF4-FFF2-40B4-BE49-F238E27FC236}">
                  <a16:creationId xmlns:a16="http://schemas.microsoft.com/office/drawing/2014/main" id="{BDB94196-70CD-AF1D-3515-D77772F10379}"/>
                </a:ext>
              </a:extLst>
            </p:cNvPr>
            <p:cNvGrpSpPr/>
            <p:nvPr/>
          </p:nvGrpSpPr>
          <p:grpSpPr>
            <a:xfrm>
              <a:off x="5429813" y="3426035"/>
              <a:ext cx="700473" cy="1556803"/>
              <a:chOff x="5323133" y="3319355"/>
              <a:chExt cx="700473" cy="1556803"/>
            </a:xfrm>
          </p:grpSpPr>
          <p:grpSp>
            <p:nvGrpSpPr>
              <p:cNvPr id="311" name="Grupo 343">
                <a:extLst>
                  <a:ext uri="{FF2B5EF4-FFF2-40B4-BE49-F238E27FC236}">
                    <a16:creationId xmlns:a16="http://schemas.microsoft.com/office/drawing/2014/main" id="{825C6CF1-F6C3-E066-0B1A-6F32E66474A5}"/>
                  </a:ext>
                </a:extLst>
              </p:cNvPr>
              <p:cNvGrpSpPr/>
              <p:nvPr/>
            </p:nvGrpSpPr>
            <p:grpSpPr>
              <a:xfrm>
                <a:off x="5323133" y="3319355"/>
                <a:ext cx="693629" cy="1556803"/>
                <a:chOff x="6325644" y="370747"/>
                <a:chExt cx="322545" cy="829756"/>
              </a:xfrm>
            </p:grpSpPr>
            <p:cxnSp>
              <p:nvCxnSpPr>
                <p:cNvPr id="313" name="Conector reto 312">
                  <a:extLst>
                    <a:ext uri="{FF2B5EF4-FFF2-40B4-BE49-F238E27FC236}">
                      <a16:creationId xmlns:a16="http://schemas.microsoft.com/office/drawing/2014/main" id="{0080ACDC-FA46-33BE-72AD-2FBE2F2A0AD1}"/>
                    </a:ext>
                  </a:extLst>
                </p:cNvPr>
                <p:cNvCxnSpPr/>
                <p:nvPr/>
              </p:nvCxnSpPr>
              <p:spPr>
                <a:xfrm>
                  <a:off x="6325644" y="370747"/>
                  <a:ext cx="0" cy="3399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4" name="Conector reto 313">
                  <a:extLst>
                    <a:ext uri="{FF2B5EF4-FFF2-40B4-BE49-F238E27FC236}">
                      <a16:creationId xmlns:a16="http://schemas.microsoft.com/office/drawing/2014/main" id="{C7836C91-E429-C246-6F05-E8600939A704}"/>
                    </a:ext>
                  </a:extLst>
                </p:cNvPr>
                <p:cNvCxnSpPr/>
                <p:nvPr/>
              </p:nvCxnSpPr>
              <p:spPr>
                <a:xfrm>
                  <a:off x="6325644" y="373117"/>
                  <a:ext cx="322545" cy="2167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5" name="Conector reto 314">
                  <a:extLst>
                    <a:ext uri="{FF2B5EF4-FFF2-40B4-BE49-F238E27FC236}">
                      <a16:creationId xmlns:a16="http://schemas.microsoft.com/office/drawing/2014/main" id="{9F95B1B5-81DC-9066-5BF2-3D7BDCB13259}"/>
                    </a:ext>
                  </a:extLst>
                </p:cNvPr>
                <p:cNvCxnSpPr/>
                <p:nvPr/>
              </p:nvCxnSpPr>
              <p:spPr>
                <a:xfrm flipV="1">
                  <a:off x="6325644" y="983784"/>
                  <a:ext cx="322545" cy="2167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Conector reto 315">
                  <a:extLst>
                    <a:ext uri="{FF2B5EF4-FFF2-40B4-BE49-F238E27FC236}">
                      <a16:creationId xmlns:a16="http://schemas.microsoft.com/office/drawing/2014/main" id="{7DD5864A-9278-17C0-B4B3-4A404918B2D4}"/>
                    </a:ext>
                  </a:extLst>
                </p:cNvPr>
                <p:cNvCxnSpPr/>
                <p:nvPr/>
              </p:nvCxnSpPr>
              <p:spPr>
                <a:xfrm>
                  <a:off x="6325644" y="710661"/>
                  <a:ext cx="99164" cy="7067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Conector reto 316">
                  <a:extLst>
                    <a:ext uri="{FF2B5EF4-FFF2-40B4-BE49-F238E27FC236}">
                      <a16:creationId xmlns:a16="http://schemas.microsoft.com/office/drawing/2014/main" id="{D4304EAA-F209-6CDB-EE6F-5A946835295A}"/>
                    </a:ext>
                  </a:extLst>
                </p:cNvPr>
                <p:cNvCxnSpPr/>
                <p:nvPr/>
              </p:nvCxnSpPr>
              <p:spPr>
                <a:xfrm flipV="1">
                  <a:off x="6325644" y="779229"/>
                  <a:ext cx="99164" cy="6144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8" name="Conector reto 317">
                  <a:extLst>
                    <a:ext uri="{FF2B5EF4-FFF2-40B4-BE49-F238E27FC236}">
                      <a16:creationId xmlns:a16="http://schemas.microsoft.com/office/drawing/2014/main" id="{5C7456B7-7B24-91FF-ABE9-FAC291E2B0B2}"/>
                    </a:ext>
                  </a:extLst>
                </p:cNvPr>
                <p:cNvCxnSpPr/>
                <p:nvPr/>
              </p:nvCxnSpPr>
              <p:spPr>
                <a:xfrm>
                  <a:off x="6325644" y="840677"/>
                  <a:ext cx="0" cy="35742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9" name="Conector reto 318">
                  <a:extLst>
                    <a:ext uri="{FF2B5EF4-FFF2-40B4-BE49-F238E27FC236}">
                      <a16:creationId xmlns:a16="http://schemas.microsoft.com/office/drawing/2014/main" id="{51DE446D-971C-2C64-626E-4D2BE78669C7}"/>
                    </a:ext>
                  </a:extLst>
                </p:cNvPr>
                <p:cNvCxnSpPr/>
                <p:nvPr/>
              </p:nvCxnSpPr>
              <p:spPr>
                <a:xfrm>
                  <a:off x="6648189" y="589836"/>
                  <a:ext cx="0" cy="39685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12" name="CaixaDeTexto 311">
                <a:extLst>
                  <a:ext uri="{FF2B5EF4-FFF2-40B4-BE49-F238E27FC236}">
                    <a16:creationId xmlns:a16="http://schemas.microsoft.com/office/drawing/2014/main" id="{CA3F09CB-9E3F-0EEA-6245-44EE3022F45A}"/>
                  </a:ext>
                </a:extLst>
              </p:cNvPr>
              <p:cNvSpPr txBox="1"/>
              <p:nvPr/>
            </p:nvSpPr>
            <p:spPr>
              <a:xfrm>
                <a:off x="5618513" y="3990294"/>
                <a:ext cx="405093" cy="184666"/>
              </a:xfrm>
              <a:prstGeom prst="rect">
                <a:avLst/>
              </a:prstGeom>
              <a:noFill/>
            </p:spPr>
            <p:txBody>
              <a:bodyPr wrap="none" lIns="0" tIns="0" rIns="144000" bIns="0" rtlCol="0">
                <a:spAutoFit/>
              </a:bodyPr>
              <a:lstStyle/>
              <a:p>
                <a:pPr algn="l"/>
                <a:r>
                  <a:rPr lang="pt-BR" sz="1200" b="1" dirty="0">
                    <a:latin typeface="Arial Narrow" panose="020B0606020202030204" pitchFamily="34" charset="0"/>
                  </a:rPr>
                  <a:t>ULA</a:t>
                </a:r>
              </a:p>
            </p:txBody>
          </p:sp>
        </p:grpSp>
        <p:sp>
          <p:nvSpPr>
            <p:cNvPr id="309" name="CaixaDeTexto 308">
              <a:extLst>
                <a:ext uri="{FF2B5EF4-FFF2-40B4-BE49-F238E27FC236}">
                  <a16:creationId xmlns:a16="http://schemas.microsoft.com/office/drawing/2014/main" id="{F5B8C75F-CE87-04AE-22F5-5A62EB2F3EF7}"/>
                </a:ext>
              </a:extLst>
            </p:cNvPr>
            <p:cNvSpPr txBox="1"/>
            <p:nvPr/>
          </p:nvSpPr>
          <p:spPr>
            <a:xfrm>
              <a:off x="5429753" y="4414922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A</a:t>
              </a:r>
            </a:p>
          </p:txBody>
        </p:sp>
        <p:sp>
          <p:nvSpPr>
            <p:cNvPr id="310" name="CaixaDeTexto 309">
              <a:extLst>
                <a:ext uri="{FF2B5EF4-FFF2-40B4-BE49-F238E27FC236}">
                  <a16:creationId xmlns:a16="http://schemas.microsoft.com/office/drawing/2014/main" id="{36686C54-225D-2FF9-9332-D961ACBCC6C7}"/>
                </a:ext>
              </a:extLst>
            </p:cNvPr>
            <p:cNvSpPr txBox="1"/>
            <p:nvPr/>
          </p:nvSpPr>
          <p:spPr>
            <a:xfrm>
              <a:off x="5435793" y="3603792"/>
              <a:ext cx="3561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solidFill>
                    <a:schemeClr val="bg1"/>
                  </a:solidFill>
                </a:rPr>
                <a:t>A</a:t>
              </a:r>
            </a:p>
          </p:txBody>
        </p:sp>
      </p:grpSp>
      <p:cxnSp>
        <p:nvCxnSpPr>
          <p:cNvPr id="320" name="Conector Angulado 281">
            <a:extLst>
              <a:ext uri="{FF2B5EF4-FFF2-40B4-BE49-F238E27FC236}">
                <a16:creationId xmlns:a16="http://schemas.microsoft.com/office/drawing/2014/main" id="{1C3E3357-8974-2A42-545D-ACB594E504FE}"/>
              </a:ext>
            </a:extLst>
          </p:cNvPr>
          <p:cNvCxnSpPr>
            <a:stCxn id="356" idx="3"/>
          </p:cNvCxnSpPr>
          <p:nvPr/>
        </p:nvCxnSpPr>
        <p:spPr bwMode="auto">
          <a:xfrm flipV="1">
            <a:off x="5329516" y="4075302"/>
            <a:ext cx="1386182" cy="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1" name="Conector Angulado 322">
            <a:extLst>
              <a:ext uri="{FF2B5EF4-FFF2-40B4-BE49-F238E27FC236}">
                <a16:creationId xmlns:a16="http://schemas.microsoft.com/office/drawing/2014/main" id="{614BB081-BA5F-D129-D8A7-58F31724E32F}"/>
              </a:ext>
            </a:extLst>
          </p:cNvPr>
          <p:cNvCxnSpPr>
            <a:endCxn id="232" idx="1"/>
          </p:cNvCxnSpPr>
          <p:nvPr/>
        </p:nvCxnSpPr>
        <p:spPr bwMode="auto">
          <a:xfrm rot="10800000" flipV="1">
            <a:off x="1603068" y="964686"/>
            <a:ext cx="8026778" cy="3214134"/>
          </a:xfrm>
          <a:prstGeom prst="bentConnector3">
            <a:avLst>
              <a:gd name="adj1" fmla="val 10284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2" name="Conector Angulado 330">
            <a:extLst>
              <a:ext uri="{FF2B5EF4-FFF2-40B4-BE49-F238E27FC236}">
                <a16:creationId xmlns:a16="http://schemas.microsoft.com/office/drawing/2014/main" id="{E66B1F63-E10E-689B-75A5-7B5C0DDC6FCD}"/>
              </a:ext>
            </a:extLst>
          </p:cNvPr>
          <p:cNvCxnSpPr>
            <a:endCxn id="379" idx="1"/>
          </p:cNvCxnSpPr>
          <p:nvPr/>
        </p:nvCxnSpPr>
        <p:spPr bwMode="auto">
          <a:xfrm>
            <a:off x="5816260" y="4924296"/>
            <a:ext cx="2026591" cy="573811"/>
          </a:xfrm>
          <a:prstGeom prst="bentConnector3">
            <a:avLst>
              <a:gd name="adj1" fmla="val 180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cxnSp>
        <p:nvCxnSpPr>
          <p:cNvPr id="324" name="Conector Angulado 41029">
            <a:extLst>
              <a:ext uri="{FF2B5EF4-FFF2-40B4-BE49-F238E27FC236}">
                <a16:creationId xmlns:a16="http://schemas.microsoft.com/office/drawing/2014/main" id="{A6ADC31F-8432-7E3E-513C-F92A85DB89A6}"/>
              </a:ext>
            </a:extLst>
          </p:cNvPr>
          <p:cNvCxnSpPr>
            <a:endCxn id="390" idx="0"/>
          </p:cNvCxnSpPr>
          <p:nvPr/>
        </p:nvCxnSpPr>
        <p:spPr bwMode="auto">
          <a:xfrm flipV="1">
            <a:off x="7690555" y="5353205"/>
            <a:ext cx="1292975" cy="851126"/>
          </a:xfrm>
          <a:prstGeom prst="bentConnector4">
            <a:avLst>
              <a:gd name="adj1" fmla="val 88307"/>
              <a:gd name="adj2" fmla="val 100828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25" name="Conector reto 324">
            <a:extLst>
              <a:ext uri="{FF2B5EF4-FFF2-40B4-BE49-F238E27FC236}">
                <a16:creationId xmlns:a16="http://schemas.microsoft.com/office/drawing/2014/main" id="{CEAE5055-FBDC-AF82-6BBB-95F3F327EA6D}"/>
              </a:ext>
            </a:extLst>
          </p:cNvPr>
          <p:cNvCxnSpPr/>
          <p:nvPr/>
        </p:nvCxnSpPr>
        <p:spPr bwMode="auto">
          <a:xfrm flipV="1">
            <a:off x="7690555" y="4612974"/>
            <a:ext cx="0" cy="1591357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oval" w="med" len="med"/>
          </a:ln>
          <a:effectLst/>
        </p:spPr>
      </p:cxnSp>
      <p:grpSp>
        <p:nvGrpSpPr>
          <p:cNvPr id="326" name="Agrupar 325">
            <a:extLst>
              <a:ext uri="{FF2B5EF4-FFF2-40B4-BE49-F238E27FC236}">
                <a16:creationId xmlns:a16="http://schemas.microsoft.com/office/drawing/2014/main" id="{CDF01004-7EF5-23EE-C720-6299233E1DEC}"/>
              </a:ext>
            </a:extLst>
          </p:cNvPr>
          <p:cNvGrpSpPr/>
          <p:nvPr/>
        </p:nvGrpSpPr>
        <p:grpSpPr>
          <a:xfrm>
            <a:off x="2692325" y="1116604"/>
            <a:ext cx="365367" cy="870314"/>
            <a:chOff x="1663555" y="1035837"/>
            <a:chExt cx="365367" cy="870314"/>
          </a:xfrm>
        </p:grpSpPr>
        <p:grpSp>
          <p:nvGrpSpPr>
            <p:cNvPr id="328" name="Agrupar 327">
              <a:extLst>
                <a:ext uri="{FF2B5EF4-FFF2-40B4-BE49-F238E27FC236}">
                  <a16:creationId xmlns:a16="http://schemas.microsoft.com/office/drawing/2014/main" id="{62EB50B3-B23E-BD2E-5DF6-0A229FB24540}"/>
                </a:ext>
              </a:extLst>
            </p:cNvPr>
            <p:cNvGrpSpPr/>
            <p:nvPr/>
          </p:nvGrpSpPr>
          <p:grpSpPr>
            <a:xfrm>
              <a:off x="1663555" y="1035837"/>
              <a:ext cx="364038" cy="870314"/>
              <a:chOff x="1663555" y="1035837"/>
              <a:chExt cx="364038" cy="870314"/>
            </a:xfrm>
          </p:grpSpPr>
          <p:grpSp>
            <p:nvGrpSpPr>
              <p:cNvPr id="330" name="Grupo 343">
                <a:extLst>
                  <a:ext uri="{FF2B5EF4-FFF2-40B4-BE49-F238E27FC236}">
                    <a16:creationId xmlns:a16="http://schemas.microsoft.com/office/drawing/2014/main" id="{23EB9CEA-54C0-EFC6-6394-DA5AE8C84367}"/>
                  </a:ext>
                </a:extLst>
              </p:cNvPr>
              <p:cNvGrpSpPr/>
              <p:nvPr/>
            </p:nvGrpSpPr>
            <p:grpSpPr>
              <a:xfrm>
                <a:off x="1665050" y="1035837"/>
                <a:ext cx="362543" cy="870314"/>
                <a:chOff x="6325644" y="370747"/>
                <a:chExt cx="322545" cy="829756"/>
              </a:xfrm>
            </p:grpSpPr>
            <p:cxnSp>
              <p:nvCxnSpPr>
                <p:cNvPr id="334" name="Conector reto 333">
                  <a:extLst>
                    <a:ext uri="{FF2B5EF4-FFF2-40B4-BE49-F238E27FC236}">
                      <a16:creationId xmlns:a16="http://schemas.microsoft.com/office/drawing/2014/main" id="{53AE38B4-614B-0217-48C2-FAE16D21A565}"/>
                    </a:ext>
                  </a:extLst>
                </p:cNvPr>
                <p:cNvCxnSpPr/>
                <p:nvPr/>
              </p:nvCxnSpPr>
              <p:spPr>
                <a:xfrm>
                  <a:off x="6325644" y="370747"/>
                  <a:ext cx="0" cy="339914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5" name="Conector reto 334">
                  <a:extLst>
                    <a:ext uri="{FF2B5EF4-FFF2-40B4-BE49-F238E27FC236}">
                      <a16:creationId xmlns:a16="http://schemas.microsoft.com/office/drawing/2014/main" id="{87CB6C87-2EDE-CEF9-A7B2-77BA5101F300}"/>
                    </a:ext>
                  </a:extLst>
                </p:cNvPr>
                <p:cNvCxnSpPr/>
                <p:nvPr/>
              </p:nvCxnSpPr>
              <p:spPr>
                <a:xfrm>
                  <a:off x="6325644" y="373117"/>
                  <a:ext cx="322545" cy="2167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6" name="Conector reto 335">
                  <a:extLst>
                    <a:ext uri="{FF2B5EF4-FFF2-40B4-BE49-F238E27FC236}">
                      <a16:creationId xmlns:a16="http://schemas.microsoft.com/office/drawing/2014/main" id="{399C876E-846E-41EE-48B4-47247F286743}"/>
                    </a:ext>
                  </a:extLst>
                </p:cNvPr>
                <p:cNvCxnSpPr/>
                <p:nvPr/>
              </p:nvCxnSpPr>
              <p:spPr>
                <a:xfrm flipV="1">
                  <a:off x="6325644" y="983784"/>
                  <a:ext cx="322545" cy="2167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Conector reto 336">
                  <a:extLst>
                    <a:ext uri="{FF2B5EF4-FFF2-40B4-BE49-F238E27FC236}">
                      <a16:creationId xmlns:a16="http://schemas.microsoft.com/office/drawing/2014/main" id="{994CE504-E081-A679-D075-11FADB14BF35}"/>
                    </a:ext>
                  </a:extLst>
                </p:cNvPr>
                <p:cNvCxnSpPr/>
                <p:nvPr/>
              </p:nvCxnSpPr>
              <p:spPr>
                <a:xfrm>
                  <a:off x="6648189" y="589836"/>
                  <a:ext cx="0" cy="39685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Conector reto 337">
                  <a:extLst>
                    <a:ext uri="{FF2B5EF4-FFF2-40B4-BE49-F238E27FC236}">
                      <a16:creationId xmlns:a16="http://schemas.microsoft.com/office/drawing/2014/main" id="{5A2C4D5B-C93C-06D0-7F81-B92FE2A809BC}"/>
                    </a:ext>
                  </a:extLst>
                </p:cNvPr>
                <p:cNvCxnSpPr/>
                <p:nvPr/>
              </p:nvCxnSpPr>
              <p:spPr>
                <a:xfrm>
                  <a:off x="6325644" y="710661"/>
                  <a:ext cx="99164" cy="7067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9" name="Conector reto 338">
                  <a:extLst>
                    <a:ext uri="{FF2B5EF4-FFF2-40B4-BE49-F238E27FC236}">
                      <a16:creationId xmlns:a16="http://schemas.microsoft.com/office/drawing/2014/main" id="{BE8B9393-83AE-D11A-EAFE-51F2A4229C4D}"/>
                    </a:ext>
                  </a:extLst>
                </p:cNvPr>
                <p:cNvCxnSpPr/>
                <p:nvPr/>
              </p:nvCxnSpPr>
              <p:spPr>
                <a:xfrm flipV="1">
                  <a:off x="6325644" y="779229"/>
                  <a:ext cx="99164" cy="61448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0" name="Conector reto 339">
                  <a:extLst>
                    <a:ext uri="{FF2B5EF4-FFF2-40B4-BE49-F238E27FC236}">
                      <a16:creationId xmlns:a16="http://schemas.microsoft.com/office/drawing/2014/main" id="{73F2FA65-0F66-A480-185F-B037C8EE49D1}"/>
                    </a:ext>
                  </a:extLst>
                </p:cNvPr>
                <p:cNvCxnSpPr/>
                <p:nvPr/>
              </p:nvCxnSpPr>
              <p:spPr>
                <a:xfrm>
                  <a:off x="6325644" y="840677"/>
                  <a:ext cx="0" cy="35742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32" name="CaixaDeTexto 331">
                <a:extLst>
                  <a:ext uri="{FF2B5EF4-FFF2-40B4-BE49-F238E27FC236}">
                    <a16:creationId xmlns:a16="http://schemas.microsoft.com/office/drawing/2014/main" id="{CFA621F3-BA88-F761-2548-69AB8838D039}"/>
                  </a:ext>
                </a:extLst>
              </p:cNvPr>
              <p:cNvSpPr txBox="1"/>
              <p:nvPr/>
            </p:nvSpPr>
            <p:spPr>
              <a:xfrm>
                <a:off x="1663555" y="1121575"/>
                <a:ext cx="2577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00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  <p:sp>
            <p:nvSpPr>
              <p:cNvPr id="333" name="CaixaDeTexto 332">
                <a:extLst>
                  <a:ext uri="{FF2B5EF4-FFF2-40B4-BE49-F238E27FC236}">
                    <a16:creationId xmlns:a16="http://schemas.microsoft.com/office/drawing/2014/main" id="{D4E4B1DB-7A6D-F11B-263A-72DDCEC928E4}"/>
                  </a:ext>
                </a:extLst>
              </p:cNvPr>
              <p:cNvSpPr txBox="1"/>
              <p:nvPr/>
            </p:nvSpPr>
            <p:spPr>
              <a:xfrm>
                <a:off x="1669953" y="1594159"/>
                <a:ext cx="257708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sz="1000" dirty="0">
                    <a:solidFill>
                      <a:schemeClr val="bg1"/>
                    </a:solidFill>
                  </a:rPr>
                  <a:t>A</a:t>
                </a:r>
              </a:p>
            </p:txBody>
          </p:sp>
        </p:grpSp>
        <p:sp>
          <p:nvSpPr>
            <p:cNvPr id="329" name="CaixaDeTexto 328">
              <a:extLst>
                <a:ext uri="{FF2B5EF4-FFF2-40B4-BE49-F238E27FC236}">
                  <a16:creationId xmlns:a16="http://schemas.microsoft.com/office/drawing/2014/main" id="{1777D91B-4D7C-C447-880E-C37E0E7EA33D}"/>
                </a:ext>
              </a:extLst>
            </p:cNvPr>
            <p:cNvSpPr txBox="1"/>
            <p:nvPr/>
          </p:nvSpPr>
          <p:spPr>
            <a:xfrm>
              <a:off x="1866451" y="1379136"/>
              <a:ext cx="162471" cy="184666"/>
            </a:xfrm>
            <a:prstGeom prst="rect">
              <a:avLst/>
            </a:prstGeom>
            <a:noFill/>
          </p:spPr>
          <p:txBody>
            <a:bodyPr wrap="none" lIns="0" tIns="0" rIns="72000" bIns="0" rtlCol="0">
              <a:spAutoFit/>
            </a:bodyPr>
            <a:lstStyle/>
            <a:p>
              <a:pPr algn="r"/>
              <a:r>
                <a:rPr lang="pt-BR" sz="1200" dirty="0"/>
                <a:t>+</a:t>
              </a:r>
              <a:endParaRPr lang="pt-BR" dirty="0"/>
            </a:p>
          </p:txBody>
        </p:sp>
      </p:grpSp>
      <p:cxnSp>
        <p:nvCxnSpPr>
          <p:cNvPr id="341" name="Conector Angulado 392">
            <a:extLst>
              <a:ext uri="{FF2B5EF4-FFF2-40B4-BE49-F238E27FC236}">
                <a16:creationId xmlns:a16="http://schemas.microsoft.com/office/drawing/2014/main" id="{FCF5FFD5-DBD9-724F-41F5-B3856AAEE3EA}"/>
              </a:ext>
            </a:extLst>
          </p:cNvPr>
          <p:cNvCxnSpPr>
            <a:stCxn id="281" idx="3"/>
            <a:endCxn id="453" idx="1"/>
          </p:cNvCxnSpPr>
          <p:nvPr/>
        </p:nvCxnSpPr>
        <p:spPr bwMode="auto">
          <a:xfrm flipV="1">
            <a:off x="7340993" y="2056733"/>
            <a:ext cx="384834" cy="1885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42" name="CaixaDeTexto 341">
            <a:extLst>
              <a:ext uri="{FF2B5EF4-FFF2-40B4-BE49-F238E27FC236}">
                <a16:creationId xmlns:a16="http://schemas.microsoft.com/office/drawing/2014/main" id="{E724BE73-E654-8A50-C92D-BD3C17F69C14}"/>
              </a:ext>
            </a:extLst>
          </p:cNvPr>
          <p:cNvSpPr txBox="1"/>
          <p:nvPr/>
        </p:nvSpPr>
        <p:spPr>
          <a:xfrm>
            <a:off x="4064336" y="2955064"/>
            <a:ext cx="70532" cy="153888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noFill/>
              </a:rPr>
              <a:t>1</a:t>
            </a:r>
          </a:p>
        </p:txBody>
      </p:sp>
      <p:sp>
        <p:nvSpPr>
          <p:cNvPr id="343" name="CaixaDeTexto 342">
            <a:extLst>
              <a:ext uri="{FF2B5EF4-FFF2-40B4-BE49-F238E27FC236}">
                <a16:creationId xmlns:a16="http://schemas.microsoft.com/office/drawing/2014/main" id="{2089B175-BA84-7196-306C-80D1F972AFBE}"/>
              </a:ext>
            </a:extLst>
          </p:cNvPr>
          <p:cNvSpPr txBox="1"/>
          <p:nvPr/>
        </p:nvSpPr>
        <p:spPr>
          <a:xfrm>
            <a:off x="3992572" y="2185828"/>
            <a:ext cx="70532" cy="153888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noFill/>
              </a:rPr>
              <a:t>1</a:t>
            </a:r>
          </a:p>
        </p:txBody>
      </p:sp>
      <p:sp>
        <p:nvSpPr>
          <p:cNvPr id="344" name="CaixaDeTexto 343">
            <a:extLst>
              <a:ext uri="{FF2B5EF4-FFF2-40B4-BE49-F238E27FC236}">
                <a16:creationId xmlns:a16="http://schemas.microsoft.com/office/drawing/2014/main" id="{9253801A-D58F-BFF3-962A-DB3420649F84}"/>
              </a:ext>
            </a:extLst>
          </p:cNvPr>
          <p:cNvSpPr txBox="1"/>
          <p:nvPr/>
        </p:nvSpPr>
        <p:spPr>
          <a:xfrm>
            <a:off x="4102130" y="2799164"/>
            <a:ext cx="70532" cy="153888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noFill/>
              </a:rPr>
              <a:t>1</a:t>
            </a:r>
          </a:p>
        </p:txBody>
      </p:sp>
      <p:sp>
        <p:nvSpPr>
          <p:cNvPr id="345" name="CaixaDeTexto 344">
            <a:extLst>
              <a:ext uri="{FF2B5EF4-FFF2-40B4-BE49-F238E27FC236}">
                <a16:creationId xmlns:a16="http://schemas.microsoft.com/office/drawing/2014/main" id="{F8EAD5F3-0F2A-5755-6468-A45A247B51F9}"/>
              </a:ext>
            </a:extLst>
          </p:cNvPr>
          <p:cNvSpPr txBox="1"/>
          <p:nvPr/>
        </p:nvSpPr>
        <p:spPr>
          <a:xfrm>
            <a:off x="4065080" y="2338228"/>
            <a:ext cx="70532" cy="153888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noFill/>
              </a:rPr>
              <a:t>1</a:t>
            </a:r>
          </a:p>
        </p:txBody>
      </p:sp>
      <p:sp>
        <p:nvSpPr>
          <p:cNvPr id="346" name="CaixaDeTexto 345">
            <a:extLst>
              <a:ext uri="{FF2B5EF4-FFF2-40B4-BE49-F238E27FC236}">
                <a16:creationId xmlns:a16="http://schemas.microsoft.com/office/drawing/2014/main" id="{7ADB04F7-1E15-6D4B-5FE9-E665398E5972}"/>
              </a:ext>
            </a:extLst>
          </p:cNvPr>
          <p:cNvSpPr txBox="1"/>
          <p:nvPr/>
        </p:nvSpPr>
        <p:spPr>
          <a:xfrm>
            <a:off x="4116869" y="2647464"/>
            <a:ext cx="70532" cy="153888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noFill/>
              </a:rPr>
              <a:t>1</a:t>
            </a:r>
          </a:p>
        </p:txBody>
      </p:sp>
      <p:sp>
        <p:nvSpPr>
          <p:cNvPr id="347" name="CaixaDeTexto 346">
            <a:extLst>
              <a:ext uri="{FF2B5EF4-FFF2-40B4-BE49-F238E27FC236}">
                <a16:creationId xmlns:a16="http://schemas.microsoft.com/office/drawing/2014/main" id="{C5949C27-FFA8-386B-C624-CA94B9ACC26E}"/>
              </a:ext>
            </a:extLst>
          </p:cNvPr>
          <p:cNvSpPr txBox="1"/>
          <p:nvPr/>
        </p:nvSpPr>
        <p:spPr>
          <a:xfrm>
            <a:off x="4100594" y="2492108"/>
            <a:ext cx="70532" cy="153888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noFill/>
              </a:rPr>
              <a:t>1</a:t>
            </a:r>
          </a:p>
        </p:txBody>
      </p:sp>
      <p:sp>
        <p:nvSpPr>
          <p:cNvPr id="348" name="CaixaDeTexto 347">
            <a:extLst>
              <a:ext uri="{FF2B5EF4-FFF2-40B4-BE49-F238E27FC236}">
                <a16:creationId xmlns:a16="http://schemas.microsoft.com/office/drawing/2014/main" id="{6A344AC8-DDD7-85F8-282D-3C60EA2F370B}"/>
              </a:ext>
            </a:extLst>
          </p:cNvPr>
          <p:cNvSpPr txBox="1"/>
          <p:nvPr/>
        </p:nvSpPr>
        <p:spPr>
          <a:xfrm>
            <a:off x="4000715" y="3374164"/>
            <a:ext cx="70532" cy="153888"/>
          </a:xfrm>
          <a:prstGeom prst="rect">
            <a:avLst/>
          </a:prstGeom>
          <a:noFill/>
          <a:ln w="6350">
            <a:noFill/>
          </a:ln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noFill/>
              </a:rPr>
              <a:t>1</a:t>
            </a:r>
          </a:p>
        </p:txBody>
      </p:sp>
      <p:grpSp>
        <p:nvGrpSpPr>
          <p:cNvPr id="349" name="Agrupar 348">
            <a:extLst>
              <a:ext uri="{FF2B5EF4-FFF2-40B4-BE49-F238E27FC236}">
                <a16:creationId xmlns:a16="http://schemas.microsoft.com/office/drawing/2014/main" id="{0AA8D329-4437-F8FF-94D3-23E995193A93}"/>
              </a:ext>
            </a:extLst>
          </p:cNvPr>
          <p:cNvGrpSpPr/>
          <p:nvPr/>
        </p:nvGrpSpPr>
        <p:grpSpPr>
          <a:xfrm>
            <a:off x="4228407" y="3598841"/>
            <a:ext cx="1151263" cy="1744095"/>
            <a:chOff x="3199637" y="3358054"/>
            <a:chExt cx="1151263" cy="1744095"/>
          </a:xfrm>
        </p:grpSpPr>
        <p:grpSp>
          <p:nvGrpSpPr>
            <p:cNvPr id="350" name="Agrupar 349">
              <a:extLst>
                <a:ext uri="{FF2B5EF4-FFF2-40B4-BE49-F238E27FC236}">
                  <a16:creationId xmlns:a16="http://schemas.microsoft.com/office/drawing/2014/main" id="{FFAEFD20-620C-8941-A80F-B773ED22A2B2}"/>
                </a:ext>
              </a:extLst>
            </p:cNvPr>
            <p:cNvGrpSpPr/>
            <p:nvPr/>
          </p:nvGrpSpPr>
          <p:grpSpPr>
            <a:xfrm>
              <a:off x="3199637" y="3358054"/>
              <a:ext cx="1151263" cy="1744095"/>
              <a:chOff x="3092957" y="3175174"/>
              <a:chExt cx="1151263" cy="1744095"/>
            </a:xfrm>
          </p:grpSpPr>
          <p:sp>
            <p:nvSpPr>
              <p:cNvPr id="352" name="Retângulo 351">
                <a:extLst>
                  <a:ext uri="{FF2B5EF4-FFF2-40B4-BE49-F238E27FC236}">
                    <a16:creationId xmlns:a16="http://schemas.microsoft.com/office/drawing/2014/main" id="{9C94CAEC-7945-568E-4A9F-060AB9D5AC25}"/>
                  </a:ext>
                </a:extLst>
              </p:cNvPr>
              <p:cNvSpPr/>
              <p:nvPr/>
            </p:nvSpPr>
            <p:spPr bwMode="auto">
              <a:xfrm>
                <a:off x="3092957" y="3175174"/>
                <a:ext cx="1151263" cy="1744095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non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20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53" name="CaixaDeTexto 352">
                <a:extLst>
                  <a:ext uri="{FF2B5EF4-FFF2-40B4-BE49-F238E27FC236}">
                    <a16:creationId xmlns:a16="http://schemas.microsoft.com/office/drawing/2014/main" id="{ECF9054A-A2FA-E9EB-D985-3A6EE03CF0D2}"/>
                  </a:ext>
                </a:extLst>
              </p:cNvPr>
              <p:cNvSpPr txBox="1"/>
              <p:nvPr/>
            </p:nvSpPr>
            <p:spPr>
              <a:xfrm>
                <a:off x="3101137" y="3322703"/>
                <a:ext cx="188637" cy="161583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r>
                  <a:rPr lang="pt-BR" sz="1050" dirty="0">
                    <a:latin typeface="Arial Narrow" panose="020B0606020202030204" pitchFamily="34" charset="0"/>
                  </a:rPr>
                  <a:t>rs1</a:t>
                </a:r>
              </a:p>
            </p:txBody>
          </p:sp>
          <p:sp>
            <p:nvSpPr>
              <p:cNvPr id="354" name="CaixaDeTexto 353">
                <a:extLst>
                  <a:ext uri="{FF2B5EF4-FFF2-40B4-BE49-F238E27FC236}">
                    <a16:creationId xmlns:a16="http://schemas.microsoft.com/office/drawing/2014/main" id="{479F28AF-92FF-9073-142B-018F34D17BCD}"/>
                  </a:ext>
                </a:extLst>
              </p:cNvPr>
              <p:cNvSpPr txBox="1"/>
              <p:nvPr/>
            </p:nvSpPr>
            <p:spPr>
              <a:xfrm>
                <a:off x="3100304" y="3775506"/>
                <a:ext cx="188637" cy="161583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r>
                  <a:rPr lang="pt-BR" sz="1050" dirty="0">
                    <a:latin typeface="Arial Narrow" panose="020B0606020202030204" pitchFamily="34" charset="0"/>
                  </a:rPr>
                  <a:t>rs2</a:t>
                </a:r>
              </a:p>
            </p:txBody>
          </p:sp>
          <p:sp>
            <p:nvSpPr>
              <p:cNvPr id="355" name="CaixaDeTexto 354">
                <a:extLst>
                  <a:ext uri="{FF2B5EF4-FFF2-40B4-BE49-F238E27FC236}">
                    <a16:creationId xmlns:a16="http://schemas.microsoft.com/office/drawing/2014/main" id="{0066E132-5A9B-7D13-6BEC-C885C536EFC7}"/>
                  </a:ext>
                </a:extLst>
              </p:cNvPr>
              <p:cNvSpPr txBox="1"/>
              <p:nvPr/>
            </p:nvSpPr>
            <p:spPr>
              <a:xfrm>
                <a:off x="3100978" y="4210931"/>
                <a:ext cx="134134" cy="161583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r>
                  <a:rPr lang="pt-BR" sz="1050" dirty="0">
                    <a:latin typeface="Arial Narrow" panose="020B0606020202030204" pitchFamily="34" charset="0"/>
                  </a:rPr>
                  <a:t>rd</a:t>
                </a:r>
              </a:p>
            </p:txBody>
          </p:sp>
          <p:sp>
            <p:nvSpPr>
              <p:cNvPr id="356" name="CaixaDeTexto 355">
                <a:extLst>
                  <a:ext uri="{FF2B5EF4-FFF2-40B4-BE49-F238E27FC236}">
                    <a16:creationId xmlns:a16="http://schemas.microsoft.com/office/drawing/2014/main" id="{40F861CE-9718-66F4-15C5-F0C6EF5FD3E9}"/>
                  </a:ext>
                </a:extLst>
              </p:cNvPr>
              <p:cNvSpPr txBox="1"/>
              <p:nvPr/>
            </p:nvSpPr>
            <p:spPr>
              <a:xfrm>
                <a:off x="3870259" y="3570844"/>
                <a:ext cx="323807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:r>
                  <a:rPr lang="pt-BR" sz="1050" dirty="0">
                    <a:latin typeface="Arial Narrow" panose="020B0606020202030204" pitchFamily="34" charset="0"/>
                  </a:rPr>
                  <a:t>Dado1</a:t>
                </a:r>
              </a:p>
            </p:txBody>
          </p:sp>
          <p:sp>
            <p:nvSpPr>
              <p:cNvPr id="357" name="CaixaDeTexto 356">
                <a:extLst>
                  <a:ext uri="{FF2B5EF4-FFF2-40B4-BE49-F238E27FC236}">
                    <a16:creationId xmlns:a16="http://schemas.microsoft.com/office/drawing/2014/main" id="{ACAC0907-065F-5FDA-1016-173CDBDD38B5}"/>
                  </a:ext>
                </a:extLst>
              </p:cNvPr>
              <p:cNvSpPr txBox="1"/>
              <p:nvPr/>
            </p:nvSpPr>
            <p:spPr>
              <a:xfrm>
                <a:off x="3879039" y="4419244"/>
                <a:ext cx="360159" cy="161583"/>
              </a:xfrm>
              <a:prstGeom prst="rect">
                <a:avLst/>
              </a:prstGeom>
              <a:noFill/>
            </p:spPr>
            <p:txBody>
              <a:bodyPr wrap="none" lIns="0" tIns="0" rIns="36000" bIns="0" rtlCol="0">
                <a:spAutoFit/>
              </a:bodyPr>
              <a:lstStyle/>
              <a:p>
                <a:pPr algn="l"/>
                <a:r>
                  <a:rPr lang="pt-BR" sz="1050" dirty="0">
                    <a:latin typeface="Arial Narrow" panose="020B0606020202030204" pitchFamily="34" charset="0"/>
                  </a:rPr>
                  <a:t>Dado2</a:t>
                </a:r>
              </a:p>
            </p:txBody>
          </p:sp>
          <p:sp>
            <p:nvSpPr>
              <p:cNvPr id="358" name="CaixaDeTexto 357">
                <a:extLst>
                  <a:ext uri="{FF2B5EF4-FFF2-40B4-BE49-F238E27FC236}">
                    <a16:creationId xmlns:a16="http://schemas.microsoft.com/office/drawing/2014/main" id="{7467ED2D-A0E1-F0D9-3C99-A56C531DB095}"/>
                  </a:ext>
                </a:extLst>
              </p:cNvPr>
              <p:cNvSpPr txBox="1"/>
              <p:nvPr/>
            </p:nvSpPr>
            <p:spPr>
              <a:xfrm>
                <a:off x="3101131" y="4690473"/>
                <a:ext cx="664729" cy="161583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r>
                  <a:rPr lang="pt-BR" sz="1050" dirty="0">
                    <a:latin typeface="Arial Narrow" panose="020B0606020202030204" pitchFamily="34" charset="0"/>
                  </a:rPr>
                  <a:t>Dado Escrita</a:t>
                </a:r>
              </a:p>
            </p:txBody>
          </p:sp>
          <p:sp>
            <p:nvSpPr>
              <p:cNvPr id="359" name="CaixaDeTexto 358">
                <a:extLst>
                  <a:ext uri="{FF2B5EF4-FFF2-40B4-BE49-F238E27FC236}">
                    <a16:creationId xmlns:a16="http://schemas.microsoft.com/office/drawing/2014/main" id="{F7423864-39C3-0809-3748-C7FBF18358FE}"/>
                  </a:ext>
                </a:extLst>
              </p:cNvPr>
              <p:cNvSpPr txBox="1"/>
              <p:nvPr/>
            </p:nvSpPr>
            <p:spPr>
              <a:xfrm>
                <a:off x="3331720" y="3861594"/>
                <a:ext cx="865027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1200" b="1" dirty="0">
                    <a:latin typeface="Arial Narrow" panose="020B0606020202030204" pitchFamily="34" charset="0"/>
                  </a:rPr>
                  <a:t>Banco de</a:t>
                </a:r>
              </a:p>
              <a:p>
                <a:pPr algn="ctr"/>
                <a:r>
                  <a:rPr lang="pt-BR" sz="1200" b="1" dirty="0">
                    <a:latin typeface="Arial Narrow" panose="020B0606020202030204" pitchFamily="34" charset="0"/>
                  </a:rPr>
                  <a:t>Registradores</a:t>
                </a:r>
                <a:endParaRPr lang="pt-BR" sz="1100" b="1" dirty="0"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351" name="CaixaDeTexto 350">
              <a:extLst>
                <a:ext uri="{FF2B5EF4-FFF2-40B4-BE49-F238E27FC236}">
                  <a16:creationId xmlns:a16="http://schemas.microsoft.com/office/drawing/2014/main" id="{BA08B1ED-F829-23CD-2906-845CC1A0ACA2}"/>
                </a:ext>
              </a:extLst>
            </p:cNvPr>
            <p:cNvSpPr txBox="1"/>
            <p:nvPr/>
          </p:nvSpPr>
          <p:spPr>
            <a:xfrm>
              <a:off x="3679029" y="3359484"/>
              <a:ext cx="188637" cy="161583"/>
            </a:xfrm>
            <a:prstGeom prst="rect">
              <a:avLst/>
            </a:prstGeom>
            <a:noFill/>
          </p:spPr>
          <p:txBody>
            <a:bodyPr wrap="none" lIns="36000" tIns="0" rIns="0" bIns="0" rtlCol="0">
              <a:spAutoFit/>
            </a:bodyPr>
            <a:lstStyle/>
            <a:p>
              <a:r>
                <a:rPr lang="pt-BR" sz="105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rs1</a:t>
              </a:r>
            </a:p>
          </p:txBody>
        </p:sp>
      </p:grpSp>
      <p:cxnSp>
        <p:nvCxnSpPr>
          <p:cNvPr id="360" name="Conector Angulado 410">
            <a:extLst>
              <a:ext uri="{FF2B5EF4-FFF2-40B4-BE49-F238E27FC236}">
                <a16:creationId xmlns:a16="http://schemas.microsoft.com/office/drawing/2014/main" id="{75F7BC46-32B4-2D2F-6FB0-6D2464AE2C6E}"/>
              </a:ext>
            </a:extLst>
          </p:cNvPr>
          <p:cNvCxnSpPr/>
          <p:nvPr/>
        </p:nvCxnSpPr>
        <p:spPr bwMode="auto">
          <a:xfrm>
            <a:off x="4052197" y="3451108"/>
            <a:ext cx="730871" cy="149163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61" name="Agrupar 360">
            <a:extLst>
              <a:ext uri="{FF2B5EF4-FFF2-40B4-BE49-F238E27FC236}">
                <a16:creationId xmlns:a16="http://schemas.microsoft.com/office/drawing/2014/main" id="{E89E5B58-3CAE-2EF4-BAFE-232B475C80E8}"/>
              </a:ext>
            </a:extLst>
          </p:cNvPr>
          <p:cNvGrpSpPr/>
          <p:nvPr/>
        </p:nvGrpSpPr>
        <p:grpSpPr>
          <a:xfrm>
            <a:off x="6282270" y="4758656"/>
            <a:ext cx="239568" cy="595188"/>
            <a:chOff x="4996325" y="4517869"/>
            <a:chExt cx="239568" cy="595188"/>
          </a:xfrm>
        </p:grpSpPr>
        <p:grpSp>
          <p:nvGrpSpPr>
            <p:cNvPr id="362" name="Agrupar 361">
              <a:extLst>
                <a:ext uri="{FF2B5EF4-FFF2-40B4-BE49-F238E27FC236}">
                  <a16:creationId xmlns:a16="http://schemas.microsoft.com/office/drawing/2014/main" id="{D087DA1E-880B-B259-8ECE-ED64E9A4E7FE}"/>
                </a:ext>
              </a:extLst>
            </p:cNvPr>
            <p:cNvGrpSpPr/>
            <p:nvPr/>
          </p:nvGrpSpPr>
          <p:grpSpPr>
            <a:xfrm>
              <a:off x="4996325" y="4517869"/>
              <a:ext cx="239568" cy="595188"/>
              <a:chOff x="4996325" y="4250081"/>
              <a:chExt cx="239568" cy="595188"/>
            </a:xfrm>
          </p:grpSpPr>
          <p:sp>
            <p:nvSpPr>
              <p:cNvPr id="364" name="CaixaDeTexto 363">
                <a:extLst>
                  <a:ext uri="{FF2B5EF4-FFF2-40B4-BE49-F238E27FC236}">
                    <a16:creationId xmlns:a16="http://schemas.microsoft.com/office/drawing/2014/main" id="{1897F85B-0273-3FBA-4B2E-D8C6C7FD52A6}"/>
                  </a:ext>
                </a:extLst>
              </p:cNvPr>
              <p:cNvSpPr txBox="1"/>
              <p:nvPr/>
            </p:nvSpPr>
            <p:spPr>
              <a:xfrm>
                <a:off x="4996385" y="4643067"/>
                <a:ext cx="94060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pPr algn="l"/>
                <a:r>
                  <a:rPr lang="pt-BR" sz="1000" dirty="0">
                    <a:latin typeface="Arial Narrow" panose="020B0606020202030204" pitchFamily="34" charset="0"/>
                  </a:rPr>
                  <a:t>1</a:t>
                </a:r>
              </a:p>
            </p:txBody>
          </p:sp>
          <p:sp>
            <p:nvSpPr>
              <p:cNvPr id="365" name="CaixaDeTexto 364">
                <a:extLst>
                  <a:ext uri="{FF2B5EF4-FFF2-40B4-BE49-F238E27FC236}">
                    <a16:creationId xmlns:a16="http://schemas.microsoft.com/office/drawing/2014/main" id="{212119D6-3BE7-EBCF-EB09-8D78E219336F}"/>
                  </a:ext>
                </a:extLst>
              </p:cNvPr>
              <p:cNvSpPr txBox="1"/>
              <p:nvPr/>
            </p:nvSpPr>
            <p:spPr>
              <a:xfrm>
                <a:off x="4996325" y="4340402"/>
                <a:ext cx="94060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pPr algn="l"/>
                <a:r>
                  <a:rPr lang="pt-BR" sz="1000" dirty="0">
                    <a:latin typeface="Arial Narrow" panose="020B0606020202030204" pitchFamily="34" charset="0"/>
                  </a:rPr>
                  <a:t>0</a:t>
                </a:r>
              </a:p>
            </p:txBody>
          </p:sp>
          <p:sp>
            <p:nvSpPr>
              <p:cNvPr id="366" name="CaixaDeTexto 365">
                <a:extLst>
                  <a:ext uri="{FF2B5EF4-FFF2-40B4-BE49-F238E27FC236}">
                    <a16:creationId xmlns:a16="http://schemas.microsoft.com/office/drawing/2014/main" id="{EFA9ADD0-C679-8AD4-1756-8D7578977FB8}"/>
                  </a:ext>
                </a:extLst>
              </p:cNvPr>
              <p:cNvSpPr txBox="1"/>
              <p:nvPr/>
            </p:nvSpPr>
            <p:spPr>
              <a:xfrm>
                <a:off x="5071564" y="4355653"/>
                <a:ext cx="164329" cy="350670"/>
              </a:xfrm>
              <a:prstGeom prst="rect">
                <a:avLst/>
              </a:prstGeom>
              <a:noFill/>
            </p:spPr>
            <p:txBody>
              <a:bodyPr vert="wordArtVert" wrap="square" lIns="0" tIns="0" rIns="0" bIns="0" rtlCol="0">
                <a:spAutoFit/>
              </a:bodyPr>
              <a:lstStyle/>
              <a:p>
                <a:r>
                  <a:rPr lang="pt-BR" sz="1000" spc="-600" dirty="0" err="1">
                    <a:latin typeface="Arial Narrow" panose="020B0606020202030204" pitchFamily="34" charset="0"/>
                  </a:rPr>
                  <a:t>Mux</a:t>
                </a:r>
                <a:endParaRPr lang="pt-BR" sz="1000" spc="-600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367" name="Arco 366">
                <a:extLst>
                  <a:ext uri="{FF2B5EF4-FFF2-40B4-BE49-F238E27FC236}">
                    <a16:creationId xmlns:a16="http://schemas.microsoft.com/office/drawing/2014/main" id="{5F74C80D-0298-B259-1A65-F83E971FBF87}"/>
                  </a:ext>
                </a:extLst>
              </p:cNvPr>
              <p:cNvSpPr/>
              <p:nvPr/>
            </p:nvSpPr>
            <p:spPr>
              <a:xfrm>
                <a:off x="5000327" y="4250081"/>
                <a:ext cx="233819" cy="280907"/>
              </a:xfrm>
              <a:prstGeom prst="arc">
                <a:avLst>
                  <a:gd name="adj1" fmla="val 10791467"/>
                  <a:gd name="adj2" fmla="val 44356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68" name="Arco 367">
                <a:extLst>
                  <a:ext uri="{FF2B5EF4-FFF2-40B4-BE49-F238E27FC236}">
                    <a16:creationId xmlns:a16="http://schemas.microsoft.com/office/drawing/2014/main" id="{47716FE2-CEBA-1F8C-C4E8-74CE7EB9782F}"/>
                  </a:ext>
                </a:extLst>
              </p:cNvPr>
              <p:cNvSpPr/>
              <p:nvPr/>
            </p:nvSpPr>
            <p:spPr>
              <a:xfrm flipV="1">
                <a:off x="5000325" y="4582917"/>
                <a:ext cx="233821" cy="262352"/>
              </a:xfrm>
              <a:prstGeom prst="arc">
                <a:avLst>
                  <a:gd name="adj1" fmla="val 10791467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69" name="Conector reto 368">
                <a:extLst>
                  <a:ext uri="{FF2B5EF4-FFF2-40B4-BE49-F238E27FC236}">
                    <a16:creationId xmlns:a16="http://schemas.microsoft.com/office/drawing/2014/main" id="{28EA3FF7-9447-EE84-C7EF-68B203E60E7B}"/>
                  </a:ext>
                </a:extLst>
              </p:cNvPr>
              <p:cNvCxnSpPr>
                <a:stCxn id="368" idx="0"/>
                <a:endCxn id="367" idx="0"/>
              </p:cNvCxnSpPr>
              <p:nvPr/>
            </p:nvCxnSpPr>
            <p:spPr>
              <a:xfrm flipV="1">
                <a:off x="5000325" y="4390834"/>
                <a:ext cx="2" cy="3229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Conector reto 369">
                <a:extLst>
                  <a:ext uri="{FF2B5EF4-FFF2-40B4-BE49-F238E27FC236}">
                    <a16:creationId xmlns:a16="http://schemas.microsoft.com/office/drawing/2014/main" id="{25C80760-2528-B21E-154E-547EC1F18885}"/>
                  </a:ext>
                </a:extLst>
              </p:cNvPr>
              <p:cNvCxnSpPr>
                <a:stCxn id="368" idx="2"/>
                <a:endCxn id="367" idx="2"/>
              </p:cNvCxnSpPr>
              <p:nvPr/>
            </p:nvCxnSpPr>
            <p:spPr>
              <a:xfrm flipH="1" flipV="1">
                <a:off x="5233428" y="4406076"/>
                <a:ext cx="718" cy="3080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3" name="CaixaDeTexto 362">
              <a:extLst>
                <a:ext uri="{FF2B5EF4-FFF2-40B4-BE49-F238E27FC236}">
                  <a16:creationId xmlns:a16="http://schemas.microsoft.com/office/drawing/2014/main" id="{ED482C59-82D0-37F9-A272-06E99B6B1704}"/>
                </a:ext>
              </a:extLst>
            </p:cNvPr>
            <p:cNvSpPr txBox="1"/>
            <p:nvPr/>
          </p:nvSpPr>
          <p:spPr>
            <a:xfrm>
              <a:off x="5072990" y="4522174"/>
              <a:ext cx="94060" cy="153888"/>
            </a:xfrm>
            <a:prstGeom prst="rect">
              <a:avLst/>
            </a:prstGeom>
            <a:noFill/>
          </p:spPr>
          <p:txBody>
            <a:bodyPr wrap="none" lIns="36000" tIns="0" rIns="0" bIns="0" rtlCol="0">
              <a:spAutoFit/>
            </a:bodyPr>
            <a:lstStyle/>
            <a:p>
              <a:pPr algn="l"/>
              <a:r>
                <a:rPr lang="pt-BR" sz="10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0</a:t>
              </a:r>
            </a:p>
          </p:txBody>
        </p:sp>
      </p:grpSp>
      <p:cxnSp>
        <p:nvCxnSpPr>
          <p:cNvPr id="371" name="Conector Angulado 419">
            <a:extLst>
              <a:ext uri="{FF2B5EF4-FFF2-40B4-BE49-F238E27FC236}">
                <a16:creationId xmlns:a16="http://schemas.microsoft.com/office/drawing/2014/main" id="{9AC150A7-60A0-FD58-A0AA-D47DFE94FA57}"/>
              </a:ext>
            </a:extLst>
          </p:cNvPr>
          <p:cNvCxnSpPr>
            <a:endCxn id="363" idx="0"/>
          </p:cNvCxnSpPr>
          <p:nvPr/>
        </p:nvCxnSpPr>
        <p:spPr bwMode="auto">
          <a:xfrm>
            <a:off x="4125343" y="3298708"/>
            <a:ext cx="2280622" cy="1464253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72" name="Agrupar 371">
            <a:extLst>
              <a:ext uri="{FF2B5EF4-FFF2-40B4-BE49-F238E27FC236}">
                <a16:creationId xmlns:a16="http://schemas.microsoft.com/office/drawing/2014/main" id="{A8A07F0B-4951-BAF6-D9F5-55036D527A45}"/>
              </a:ext>
            </a:extLst>
          </p:cNvPr>
          <p:cNvGrpSpPr/>
          <p:nvPr/>
        </p:nvGrpSpPr>
        <p:grpSpPr>
          <a:xfrm>
            <a:off x="7842851" y="4339122"/>
            <a:ext cx="829449" cy="1389551"/>
            <a:chOff x="6768361" y="4098335"/>
            <a:chExt cx="829449" cy="1389551"/>
          </a:xfrm>
        </p:grpSpPr>
        <p:grpSp>
          <p:nvGrpSpPr>
            <p:cNvPr id="373" name="Agrupar 372">
              <a:extLst>
                <a:ext uri="{FF2B5EF4-FFF2-40B4-BE49-F238E27FC236}">
                  <a16:creationId xmlns:a16="http://schemas.microsoft.com/office/drawing/2014/main" id="{C9201FE1-69D0-05A7-4E70-4F27F78425A6}"/>
                </a:ext>
              </a:extLst>
            </p:cNvPr>
            <p:cNvGrpSpPr/>
            <p:nvPr/>
          </p:nvGrpSpPr>
          <p:grpSpPr>
            <a:xfrm>
              <a:off x="6768361" y="4098335"/>
              <a:ext cx="829449" cy="1389551"/>
              <a:chOff x="6661681" y="3778631"/>
              <a:chExt cx="829449" cy="1389551"/>
            </a:xfrm>
          </p:grpSpPr>
          <p:sp>
            <p:nvSpPr>
              <p:cNvPr id="376" name="Retângulo 375">
                <a:extLst>
                  <a:ext uri="{FF2B5EF4-FFF2-40B4-BE49-F238E27FC236}">
                    <a16:creationId xmlns:a16="http://schemas.microsoft.com/office/drawing/2014/main" id="{DEBA0777-E721-D113-2D80-BD14BDC3E05B}"/>
                  </a:ext>
                </a:extLst>
              </p:cNvPr>
              <p:cNvSpPr/>
              <p:nvPr/>
            </p:nvSpPr>
            <p:spPr bwMode="auto">
              <a:xfrm>
                <a:off x="6664360" y="3778631"/>
                <a:ext cx="826770" cy="1389551"/>
              </a:xfrm>
              <a:prstGeom prst="rect">
                <a:avLst/>
              </a:prstGeom>
              <a:solidFill>
                <a:schemeClr val="bg1"/>
              </a:solidFill>
              <a:ln w="127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triangl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spAutoFit/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pt-BR" sz="2000" b="0" i="0" u="none" strike="noStrike" cap="none" normalizeH="0" baseline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377" name="CaixaDeTexto 376">
                <a:extLst>
                  <a:ext uri="{FF2B5EF4-FFF2-40B4-BE49-F238E27FC236}">
                    <a16:creationId xmlns:a16="http://schemas.microsoft.com/office/drawing/2014/main" id="{9D999C54-FE74-2F2B-1951-65CC8F3C468F}"/>
                  </a:ext>
                </a:extLst>
              </p:cNvPr>
              <p:cNvSpPr txBox="1"/>
              <p:nvPr/>
            </p:nvSpPr>
            <p:spPr>
              <a:xfrm>
                <a:off x="6832560" y="4254432"/>
                <a:ext cx="622378" cy="3539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pt-BR" sz="1200" b="1" dirty="0">
                    <a:latin typeface="Arial Narrow" panose="020B0606020202030204" pitchFamily="34" charset="0"/>
                  </a:rPr>
                  <a:t>Memória</a:t>
                </a:r>
              </a:p>
              <a:p>
                <a:pPr algn="ctr"/>
                <a:r>
                  <a:rPr lang="pt-BR" sz="1100" b="1" dirty="0">
                    <a:latin typeface="Arial Narrow" panose="020B0606020202030204" pitchFamily="34" charset="0"/>
                  </a:rPr>
                  <a:t>Dados</a:t>
                </a:r>
              </a:p>
            </p:txBody>
          </p:sp>
          <p:sp>
            <p:nvSpPr>
              <p:cNvPr id="378" name="CaixaDeTexto 377">
                <a:extLst>
                  <a:ext uri="{FF2B5EF4-FFF2-40B4-BE49-F238E27FC236}">
                    <a16:creationId xmlns:a16="http://schemas.microsoft.com/office/drawing/2014/main" id="{2FC2E256-49FE-5E43-310A-90BFE1D9AED2}"/>
                  </a:ext>
                </a:extLst>
              </p:cNvPr>
              <p:cNvSpPr txBox="1"/>
              <p:nvPr/>
            </p:nvSpPr>
            <p:spPr>
              <a:xfrm>
                <a:off x="6672659" y="3975681"/>
                <a:ext cx="501766" cy="153888"/>
              </a:xfrm>
              <a:prstGeom prst="rect">
                <a:avLst/>
              </a:prstGeom>
              <a:noFill/>
            </p:spPr>
            <p:txBody>
              <a:bodyPr wrap="none" lIns="54000" tIns="0" rIns="0" bIns="0" rtlCol="0">
                <a:spAutoFit/>
              </a:bodyPr>
              <a:lstStyle/>
              <a:p>
                <a:pPr algn="l"/>
                <a:r>
                  <a:rPr lang="pt-BR" sz="1000" dirty="0">
                    <a:latin typeface="Arial Narrow" panose="020B0606020202030204" pitchFamily="34" charset="0"/>
                  </a:rPr>
                  <a:t>Endereço</a:t>
                </a:r>
                <a:endParaRPr lang="pt-BR" sz="900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379" name="CaixaDeTexto 378">
                <a:extLst>
                  <a:ext uri="{FF2B5EF4-FFF2-40B4-BE49-F238E27FC236}">
                    <a16:creationId xmlns:a16="http://schemas.microsoft.com/office/drawing/2014/main" id="{7590FDF2-4893-C902-517D-C622F37AE88A}"/>
                  </a:ext>
                </a:extLst>
              </p:cNvPr>
              <p:cNvSpPr txBox="1"/>
              <p:nvPr/>
            </p:nvSpPr>
            <p:spPr>
              <a:xfrm>
                <a:off x="6661681" y="4860672"/>
                <a:ext cx="321169" cy="153888"/>
              </a:xfrm>
              <a:prstGeom prst="rect">
                <a:avLst/>
              </a:prstGeom>
              <a:noFill/>
            </p:spPr>
            <p:txBody>
              <a:bodyPr wrap="none" lIns="72000" tIns="0" rIns="0" bIns="0" rtlCol="0">
                <a:spAutoFit/>
              </a:bodyPr>
              <a:lstStyle/>
              <a:p>
                <a:pPr algn="l"/>
                <a:r>
                  <a:rPr lang="pt-BR" sz="1000" dirty="0">
                    <a:latin typeface="Arial Narrow" panose="020B0606020202030204" pitchFamily="34" charset="0"/>
                  </a:rPr>
                  <a:t>Dado</a:t>
                </a:r>
                <a:endParaRPr lang="pt-BR" sz="900" dirty="0">
                  <a:latin typeface="Arial Narrow" panose="020B0606020202030204" pitchFamily="34" charset="0"/>
                </a:endParaRPr>
              </a:p>
            </p:txBody>
          </p:sp>
        </p:grpSp>
        <p:sp>
          <p:nvSpPr>
            <p:cNvPr id="374" name="CaixaDeTexto 373">
              <a:extLst>
                <a:ext uri="{FF2B5EF4-FFF2-40B4-BE49-F238E27FC236}">
                  <a16:creationId xmlns:a16="http://schemas.microsoft.com/office/drawing/2014/main" id="{5CD6BF0B-2918-607E-B053-03DB2C9E4036}"/>
                </a:ext>
              </a:extLst>
            </p:cNvPr>
            <p:cNvSpPr txBox="1"/>
            <p:nvPr/>
          </p:nvSpPr>
          <p:spPr>
            <a:xfrm>
              <a:off x="6876710" y="4102120"/>
              <a:ext cx="125059" cy="153888"/>
            </a:xfrm>
            <a:prstGeom prst="rect">
              <a:avLst/>
            </a:prstGeom>
            <a:noFill/>
          </p:spPr>
          <p:txBody>
            <a:bodyPr wrap="none" lIns="54000" tIns="0" rIns="0" bIns="0" rtlCol="0">
              <a:spAutoFit/>
            </a:bodyPr>
            <a:lstStyle/>
            <a:p>
              <a:pPr algn="l"/>
              <a:r>
                <a:rPr lang="pt-BR" sz="10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A</a:t>
              </a:r>
              <a:endParaRPr lang="pt-BR" sz="900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  <p:sp>
          <p:nvSpPr>
            <p:cNvPr id="375" name="CaixaDeTexto 374">
              <a:extLst>
                <a:ext uri="{FF2B5EF4-FFF2-40B4-BE49-F238E27FC236}">
                  <a16:creationId xmlns:a16="http://schemas.microsoft.com/office/drawing/2014/main" id="{2A0CC570-5E3A-A52C-8DD8-95560384A03A}"/>
                </a:ext>
              </a:extLst>
            </p:cNvPr>
            <p:cNvSpPr txBox="1"/>
            <p:nvPr/>
          </p:nvSpPr>
          <p:spPr>
            <a:xfrm>
              <a:off x="7293342" y="4098335"/>
              <a:ext cx="125059" cy="153888"/>
            </a:xfrm>
            <a:prstGeom prst="rect">
              <a:avLst/>
            </a:prstGeom>
            <a:noFill/>
          </p:spPr>
          <p:txBody>
            <a:bodyPr wrap="none" lIns="54000" tIns="0" rIns="0" bIns="0" rtlCol="0">
              <a:spAutoFit/>
            </a:bodyPr>
            <a:lstStyle/>
            <a:p>
              <a:pPr algn="l"/>
              <a:r>
                <a:rPr lang="pt-BR" sz="10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A</a:t>
              </a:r>
              <a:endParaRPr lang="pt-BR" sz="900" dirty="0">
                <a:solidFill>
                  <a:schemeClr val="bg1"/>
                </a:solidFill>
                <a:latin typeface="Arial Narrow" panose="020B0606020202030204" pitchFamily="34" charset="0"/>
              </a:endParaRPr>
            </a:p>
          </p:txBody>
        </p:sp>
      </p:grpSp>
      <p:cxnSp>
        <p:nvCxnSpPr>
          <p:cNvPr id="380" name="Conector Angulado 424">
            <a:extLst>
              <a:ext uri="{FF2B5EF4-FFF2-40B4-BE49-F238E27FC236}">
                <a16:creationId xmlns:a16="http://schemas.microsoft.com/office/drawing/2014/main" id="{C10C1273-2F1C-C506-0A12-B35A15DD1ECB}"/>
              </a:ext>
            </a:extLst>
          </p:cNvPr>
          <p:cNvCxnSpPr/>
          <p:nvPr/>
        </p:nvCxnSpPr>
        <p:spPr bwMode="auto">
          <a:xfrm>
            <a:off x="4174179" y="3083096"/>
            <a:ext cx="3810976" cy="1259811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381" name="Agrupar 380">
            <a:extLst>
              <a:ext uri="{FF2B5EF4-FFF2-40B4-BE49-F238E27FC236}">
                <a16:creationId xmlns:a16="http://schemas.microsoft.com/office/drawing/2014/main" id="{ABFBC541-833E-7DE0-71B0-ABD1C24803E2}"/>
              </a:ext>
            </a:extLst>
          </p:cNvPr>
          <p:cNvGrpSpPr/>
          <p:nvPr/>
        </p:nvGrpSpPr>
        <p:grpSpPr>
          <a:xfrm>
            <a:off x="8983530" y="4889492"/>
            <a:ext cx="241044" cy="595188"/>
            <a:chOff x="7954760" y="4648705"/>
            <a:chExt cx="241044" cy="595188"/>
          </a:xfrm>
        </p:grpSpPr>
        <p:grpSp>
          <p:nvGrpSpPr>
            <p:cNvPr id="382" name="Agrupar 381">
              <a:extLst>
                <a:ext uri="{FF2B5EF4-FFF2-40B4-BE49-F238E27FC236}">
                  <a16:creationId xmlns:a16="http://schemas.microsoft.com/office/drawing/2014/main" id="{C90B7AA2-3B68-9378-96D7-0FA9899CA712}"/>
                </a:ext>
              </a:extLst>
            </p:cNvPr>
            <p:cNvGrpSpPr/>
            <p:nvPr/>
          </p:nvGrpSpPr>
          <p:grpSpPr>
            <a:xfrm>
              <a:off x="7954760" y="4648705"/>
              <a:ext cx="241044" cy="595188"/>
              <a:chOff x="7951057" y="4390534"/>
              <a:chExt cx="241044" cy="595188"/>
            </a:xfrm>
          </p:grpSpPr>
          <p:sp>
            <p:nvSpPr>
              <p:cNvPr id="384" name="CaixaDeTexto 383">
                <a:extLst>
                  <a:ext uri="{FF2B5EF4-FFF2-40B4-BE49-F238E27FC236}">
                    <a16:creationId xmlns:a16="http://schemas.microsoft.com/office/drawing/2014/main" id="{42C0D730-2D8B-A594-900A-A3897AE3AE27}"/>
                  </a:ext>
                </a:extLst>
              </p:cNvPr>
              <p:cNvSpPr txBox="1"/>
              <p:nvPr/>
            </p:nvSpPr>
            <p:spPr>
              <a:xfrm>
                <a:off x="7959894" y="4783520"/>
                <a:ext cx="94060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r>
                  <a:rPr lang="pt-BR" sz="1000" dirty="0">
                    <a:latin typeface="Arial Narrow" panose="020B0606020202030204" pitchFamily="34" charset="0"/>
                  </a:rPr>
                  <a:t>0</a:t>
                </a:r>
              </a:p>
            </p:txBody>
          </p:sp>
          <p:sp>
            <p:nvSpPr>
              <p:cNvPr id="387" name="CaixaDeTexto 386">
                <a:extLst>
                  <a:ext uri="{FF2B5EF4-FFF2-40B4-BE49-F238E27FC236}">
                    <a16:creationId xmlns:a16="http://schemas.microsoft.com/office/drawing/2014/main" id="{6B97C6A1-A96C-E8AB-D41E-A7C7B0C1C7D2}"/>
                  </a:ext>
                </a:extLst>
              </p:cNvPr>
              <p:cNvSpPr txBox="1"/>
              <p:nvPr/>
            </p:nvSpPr>
            <p:spPr>
              <a:xfrm>
                <a:off x="7959832" y="4455735"/>
                <a:ext cx="94060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r>
                  <a:rPr lang="pt-BR" sz="1000" dirty="0">
                    <a:latin typeface="Arial Narrow" panose="020B0606020202030204" pitchFamily="34" charset="0"/>
                  </a:rPr>
                  <a:t>1</a:t>
                </a:r>
              </a:p>
            </p:txBody>
          </p:sp>
          <p:sp>
            <p:nvSpPr>
              <p:cNvPr id="388" name="CaixaDeTexto 387">
                <a:extLst>
                  <a:ext uri="{FF2B5EF4-FFF2-40B4-BE49-F238E27FC236}">
                    <a16:creationId xmlns:a16="http://schemas.microsoft.com/office/drawing/2014/main" id="{20D8E156-A8F3-4611-362E-C8A3CFB0557C}"/>
                  </a:ext>
                </a:extLst>
              </p:cNvPr>
              <p:cNvSpPr txBox="1"/>
              <p:nvPr/>
            </p:nvSpPr>
            <p:spPr>
              <a:xfrm>
                <a:off x="8014448" y="4491082"/>
                <a:ext cx="169405" cy="350670"/>
              </a:xfrm>
              <a:prstGeom prst="rect">
                <a:avLst/>
              </a:prstGeom>
              <a:noFill/>
            </p:spPr>
            <p:txBody>
              <a:bodyPr vert="wordArtVert" wrap="square" lIns="0" tIns="0" rIns="0" bIns="0" rtlCol="0">
                <a:spAutoFit/>
              </a:bodyPr>
              <a:lstStyle/>
              <a:p>
                <a:r>
                  <a:rPr lang="pt-BR" sz="1000" spc="-600" dirty="0" err="1">
                    <a:latin typeface="Arial Narrow" panose="020B0606020202030204" pitchFamily="34" charset="0"/>
                  </a:rPr>
                  <a:t>Mux</a:t>
                </a:r>
                <a:endParaRPr lang="pt-BR" sz="1000" spc="-600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389" name="Arco 388">
                <a:extLst>
                  <a:ext uri="{FF2B5EF4-FFF2-40B4-BE49-F238E27FC236}">
                    <a16:creationId xmlns:a16="http://schemas.microsoft.com/office/drawing/2014/main" id="{C0D3D8D4-269C-74DB-3539-FBD941D0EC33}"/>
                  </a:ext>
                </a:extLst>
              </p:cNvPr>
              <p:cNvSpPr/>
              <p:nvPr/>
            </p:nvSpPr>
            <p:spPr>
              <a:xfrm>
                <a:off x="7951059" y="4390534"/>
                <a:ext cx="241042" cy="280907"/>
              </a:xfrm>
              <a:prstGeom prst="arc">
                <a:avLst>
                  <a:gd name="adj1" fmla="val 10791467"/>
                  <a:gd name="adj2" fmla="val 44356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90" name="Arco 389">
                <a:extLst>
                  <a:ext uri="{FF2B5EF4-FFF2-40B4-BE49-F238E27FC236}">
                    <a16:creationId xmlns:a16="http://schemas.microsoft.com/office/drawing/2014/main" id="{A60CD1E4-B4D5-60D2-4ECD-805998EDB71D}"/>
                  </a:ext>
                </a:extLst>
              </p:cNvPr>
              <p:cNvSpPr/>
              <p:nvPr/>
            </p:nvSpPr>
            <p:spPr>
              <a:xfrm flipV="1">
                <a:off x="7951057" y="4723370"/>
                <a:ext cx="241044" cy="262352"/>
              </a:xfrm>
              <a:prstGeom prst="arc">
                <a:avLst>
                  <a:gd name="adj1" fmla="val 10791467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391" name="Conector reto 390">
                <a:extLst>
                  <a:ext uri="{FF2B5EF4-FFF2-40B4-BE49-F238E27FC236}">
                    <a16:creationId xmlns:a16="http://schemas.microsoft.com/office/drawing/2014/main" id="{A8F7BA7E-82A7-E1F3-5EFF-BA9469B8C766}"/>
                  </a:ext>
                </a:extLst>
              </p:cNvPr>
              <p:cNvCxnSpPr>
                <a:stCxn id="390" idx="0"/>
                <a:endCxn id="389" idx="0"/>
              </p:cNvCxnSpPr>
              <p:nvPr/>
            </p:nvCxnSpPr>
            <p:spPr>
              <a:xfrm flipV="1">
                <a:off x="7951057" y="4531287"/>
                <a:ext cx="2" cy="3229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Conector reto 391">
                <a:extLst>
                  <a:ext uri="{FF2B5EF4-FFF2-40B4-BE49-F238E27FC236}">
                    <a16:creationId xmlns:a16="http://schemas.microsoft.com/office/drawing/2014/main" id="{194332DD-7B0E-A4DB-01E1-DCE4A867846B}"/>
                  </a:ext>
                </a:extLst>
              </p:cNvPr>
              <p:cNvCxnSpPr>
                <a:stCxn id="390" idx="2"/>
                <a:endCxn id="389" idx="2"/>
              </p:cNvCxnSpPr>
              <p:nvPr/>
            </p:nvCxnSpPr>
            <p:spPr>
              <a:xfrm flipH="1" flipV="1">
                <a:off x="8191361" y="4546529"/>
                <a:ext cx="740" cy="3080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3" name="CaixaDeTexto 382">
              <a:extLst>
                <a:ext uri="{FF2B5EF4-FFF2-40B4-BE49-F238E27FC236}">
                  <a16:creationId xmlns:a16="http://schemas.microsoft.com/office/drawing/2014/main" id="{91963B43-6B55-F45F-797F-33315540E0AD}"/>
                </a:ext>
              </a:extLst>
            </p:cNvPr>
            <p:cNvSpPr txBox="1"/>
            <p:nvPr/>
          </p:nvSpPr>
          <p:spPr>
            <a:xfrm>
              <a:off x="8028420" y="4649022"/>
              <a:ext cx="94061" cy="153888"/>
            </a:xfrm>
            <a:prstGeom prst="rect">
              <a:avLst/>
            </a:prstGeom>
            <a:noFill/>
          </p:spPr>
          <p:txBody>
            <a:bodyPr wrap="none" lIns="36000" tIns="0" rIns="0" bIns="0" rtlCol="0">
              <a:spAutoFit/>
            </a:bodyPr>
            <a:lstStyle/>
            <a:p>
              <a:r>
                <a:rPr lang="pt-BR" sz="10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0</a:t>
              </a:r>
            </a:p>
          </p:txBody>
        </p:sp>
      </p:grpSp>
      <p:cxnSp>
        <p:nvCxnSpPr>
          <p:cNvPr id="394" name="Conector Angulado 440">
            <a:extLst>
              <a:ext uri="{FF2B5EF4-FFF2-40B4-BE49-F238E27FC236}">
                <a16:creationId xmlns:a16="http://schemas.microsoft.com/office/drawing/2014/main" id="{70DA00C2-36F1-665B-070E-7868858409F9}"/>
              </a:ext>
            </a:extLst>
          </p:cNvPr>
          <p:cNvCxnSpPr/>
          <p:nvPr/>
        </p:nvCxnSpPr>
        <p:spPr bwMode="auto">
          <a:xfrm rot="10800000">
            <a:off x="4800600" y="1256155"/>
            <a:ext cx="4303452" cy="746833"/>
          </a:xfrm>
          <a:prstGeom prst="bentConnector3">
            <a:avLst>
              <a:gd name="adj1" fmla="val 67"/>
            </a:avLst>
          </a:prstGeom>
          <a:solidFill>
            <a:schemeClr val="accent1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395" name="Conector Angulado 428">
            <a:extLst>
              <a:ext uri="{FF2B5EF4-FFF2-40B4-BE49-F238E27FC236}">
                <a16:creationId xmlns:a16="http://schemas.microsoft.com/office/drawing/2014/main" id="{C04035E1-1F14-5E94-7883-D01494619B78}"/>
              </a:ext>
            </a:extLst>
          </p:cNvPr>
          <p:cNvCxnSpPr>
            <a:endCxn id="383" idx="0"/>
          </p:cNvCxnSpPr>
          <p:nvPr/>
        </p:nvCxnSpPr>
        <p:spPr bwMode="auto">
          <a:xfrm rot="5400000">
            <a:off x="7595949" y="3381535"/>
            <a:ext cx="3016547" cy="1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6" name="Conector Angulado 449">
            <a:extLst>
              <a:ext uri="{FF2B5EF4-FFF2-40B4-BE49-F238E27FC236}">
                <a16:creationId xmlns:a16="http://schemas.microsoft.com/office/drawing/2014/main" id="{EF4F6249-C1E9-FDEC-7845-B950F52DE67D}"/>
              </a:ext>
            </a:extLst>
          </p:cNvPr>
          <p:cNvCxnSpPr>
            <a:endCxn id="343" idx="3"/>
          </p:cNvCxnSpPr>
          <p:nvPr/>
        </p:nvCxnSpPr>
        <p:spPr bwMode="auto">
          <a:xfrm rot="5400000">
            <a:off x="3928297" y="1388952"/>
            <a:ext cx="1008628" cy="739013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sm" len="sm"/>
            <a:tailEnd type="none" w="med" len="med"/>
          </a:ln>
          <a:effectLst/>
        </p:spPr>
      </p:cxnSp>
      <p:cxnSp>
        <p:nvCxnSpPr>
          <p:cNvPr id="397" name="Conector Angulado 472">
            <a:extLst>
              <a:ext uri="{FF2B5EF4-FFF2-40B4-BE49-F238E27FC236}">
                <a16:creationId xmlns:a16="http://schemas.microsoft.com/office/drawing/2014/main" id="{E4901B33-02E2-1CDE-8518-0749B0A3902A}"/>
              </a:ext>
            </a:extLst>
          </p:cNvPr>
          <p:cNvCxnSpPr/>
          <p:nvPr/>
        </p:nvCxnSpPr>
        <p:spPr bwMode="auto">
          <a:xfrm>
            <a:off x="4126087" y="2415172"/>
            <a:ext cx="4294750" cy="1923950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398" name="CaixaDeTexto 397">
            <a:extLst>
              <a:ext uri="{FF2B5EF4-FFF2-40B4-BE49-F238E27FC236}">
                <a16:creationId xmlns:a16="http://schemas.microsoft.com/office/drawing/2014/main" id="{84E6DEBB-2055-B661-C364-5E378B399D6D}"/>
              </a:ext>
            </a:extLst>
          </p:cNvPr>
          <p:cNvSpPr txBox="1"/>
          <p:nvPr/>
        </p:nvSpPr>
        <p:spPr>
          <a:xfrm>
            <a:off x="4234801" y="3293756"/>
            <a:ext cx="48410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-BR" sz="1050" b="1" dirty="0" err="1">
                <a:solidFill>
                  <a:srgbClr val="0070C0"/>
                </a:solidFill>
                <a:latin typeface="Arial Narrow" panose="020B0606020202030204" pitchFamily="34" charset="0"/>
              </a:rPr>
              <a:t>RegWrite</a:t>
            </a:r>
            <a:endParaRPr lang="pt-BR" sz="1050" b="1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399" name="CaixaDeTexto 398">
            <a:extLst>
              <a:ext uri="{FF2B5EF4-FFF2-40B4-BE49-F238E27FC236}">
                <a16:creationId xmlns:a16="http://schemas.microsoft.com/office/drawing/2014/main" id="{3E8B0181-8938-5420-23C4-9EC9737273B2}"/>
              </a:ext>
            </a:extLst>
          </p:cNvPr>
          <p:cNvSpPr txBox="1"/>
          <p:nvPr/>
        </p:nvSpPr>
        <p:spPr>
          <a:xfrm>
            <a:off x="4409529" y="3128002"/>
            <a:ext cx="45525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-BR" sz="1050" b="1" dirty="0" err="1">
                <a:solidFill>
                  <a:srgbClr val="0070C0"/>
                </a:solidFill>
                <a:latin typeface="Arial Narrow" panose="020B0606020202030204" pitchFamily="34" charset="0"/>
              </a:rPr>
              <a:t>OrigULA</a:t>
            </a:r>
            <a:endParaRPr lang="pt-BR" sz="1050" b="1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400" name="CaixaDeTexto 399">
            <a:extLst>
              <a:ext uri="{FF2B5EF4-FFF2-40B4-BE49-F238E27FC236}">
                <a16:creationId xmlns:a16="http://schemas.microsoft.com/office/drawing/2014/main" id="{C628371E-C3A7-2FD9-DCB4-4E946CA5A37D}"/>
              </a:ext>
            </a:extLst>
          </p:cNvPr>
          <p:cNvSpPr txBox="1"/>
          <p:nvPr/>
        </p:nvSpPr>
        <p:spPr>
          <a:xfrm>
            <a:off x="4390639" y="2260712"/>
            <a:ext cx="51937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-BR" sz="1050" b="1" dirty="0" err="1">
                <a:solidFill>
                  <a:srgbClr val="0070C0"/>
                </a:solidFill>
                <a:latin typeface="Arial Narrow" panose="020B0606020202030204" pitchFamily="34" charset="0"/>
              </a:rPr>
              <a:t>MemRead</a:t>
            </a:r>
            <a:endParaRPr lang="pt-BR" sz="1050" b="1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401" name="CaixaDeTexto 400">
            <a:extLst>
              <a:ext uri="{FF2B5EF4-FFF2-40B4-BE49-F238E27FC236}">
                <a16:creationId xmlns:a16="http://schemas.microsoft.com/office/drawing/2014/main" id="{F02CA99C-1126-B7E8-8715-B31D85F86AF2}"/>
              </a:ext>
            </a:extLst>
          </p:cNvPr>
          <p:cNvSpPr txBox="1"/>
          <p:nvPr/>
        </p:nvSpPr>
        <p:spPr>
          <a:xfrm>
            <a:off x="4604034" y="2673321"/>
            <a:ext cx="62036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-BR" sz="1050" b="1" dirty="0" err="1">
                <a:solidFill>
                  <a:srgbClr val="0070C0"/>
                </a:solidFill>
                <a:latin typeface="Arial Narrow" panose="020B0606020202030204" pitchFamily="34" charset="0"/>
              </a:rPr>
              <a:t>ALUControl</a:t>
            </a:r>
            <a:endParaRPr lang="pt-BR" sz="1050" b="1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402" name="CaixaDeTexto 401">
            <a:extLst>
              <a:ext uri="{FF2B5EF4-FFF2-40B4-BE49-F238E27FC236}">
                <a16:creationId xmlns:a16="http://schemas.microsoft.com/office/drawing/2014/main" id="{DA3F732F-05D8-499B-89AD-DE653ABDD903}"/>
              </a:ext>
            </a:extLst>
          </p:cNvPr>
          <p:cNvSpPr txBox="1"/>
          <p:nvPr/>
        </p:nvSpPr>
        <p:spPr>
          <a:xfrm>
            <a:off x="4529103" y="2423235"/>
            <a:ext cx="38151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-BR" sz="1050" b="1" dirty="0" err="1">
                <a:solidFill>
                  <a:srgbClr val="0070C0"/>
                </a:solidFill>
                <a:latin typeface="Arial Narrow" panose="020B0606020202030204" pitchFamily="34" charset="0"/>
              </a:rPr>
              <a:t>OrigPC</a:t>
            </a:r>
            <a:endParaRPr lang="pt-BR" sz="1050" b="1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403" name="CaixaDeTexto 402">
            <a:extLst>
              <a:ext uri="{FF2B5EF4-FFF2-40B4-BE49-F238E27FC236}">
                <a16:creationId xmlns:a16="http://schemas.microsoft.com/office/drawing/2014/main" id="{3982846B-36A3-6788-D805-D0340CB22DF7}"/>
              </a:ext>
            </a:extLst>
          </p:cNvPr>
          <p:cNvSpPr txBox="1"/>
          <p:nvPr/>
        </p:nvSpPr>
        <p:spPr>
          <a:xfrm>
            <a:off x="4443167" y="2911254"/>
            <a:ext cx="52578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-BR" sz="1050" b="1" dirty="0" err="1">
                <a:solidFill>
                  <a:srgbClr val="0070C0"/>
                </a:solidFill>
                <a:latin typeface="Arial Narrow" panose="020B0606020202030204" pitchFamily="34" charset="0"/>
              </a:rPr>
              <a:t>MemWrite</a:t>
            </a:r>
            <a:endParaRPr lang="pt-BR" sz="1050" b="1" dirty="0">
              <a:solidFill>
                <a:srgbClr val="0070C0"/>
              </a:solidFill>
              <a:latin typeface="Arial Narrow" panose="020B0606020202030204" pitchFamily="34" charset="0"/>
            </a:endParaRPr>
          </a:p>
        </p:txBody>
      </p:sp>
      <p:sp>
        <p:nvSpPr>
          <p:cNvPr id="404" name="CaixaDeTexto 403">
            <a:extLst>
              <a:ext uri="{FF2B5EF4-FFF2-40B4-BE49-F238E27FC236}">
                <a16:creationId xmlns:a16="http://schemas.microsoft.com/office/drawing/2014/main" id="{36058D70-D342-3BEE-E97F-EAFEF9B85C32}"/>
              </a:ext>
            </a:extLst>
          </p:cNvPr>
          <p:cNvSpPr txBox="1"/>
          <p:nvPr/>
        </p:nvSpPr>
        <p:spPr>
          <a:xfrm>
            <a:off x="4229464" y="2118874"/>
            <a:ext cx="51937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pt-BR" sz="1050" b="1" dirty="0">
                <a:solidFill>
                  <a:srgbClr val="0070C0"/>
                </a:solidFill>
                <a:latin typeface="Arial Narrow" panose="020B0606020202030204" pitchFamily="34" charset="0"/>
              </a:rPr>
              <a:t>Mem2Reg</a:t>
            </a:r>
          </a:p>
        </p:txBody>
      </p:sp>
      <p:sp>
        <p:nvSpPr>
          <p:cNvPr id="405" name="CaixaDeTexto 404">
            <a:extLst>
              <a:ext uri="{FF2B5EF4-FFF2-40B4-BE49-F238E27FC236}">
                <a16:creationId xmlns:a16="http://schemas.microsoft.com/office/drawing/2014/main" id="{3F15D202-2529-8CB2-9807-16E31C165424}"/>
              </a:ext>
            </a:extLst>
          </p:cNvPr>
          <p:cNvSpPr txBox="1"/>
          <p:nvPr/>
        </p:nvSpPr>
        <p:spPr>
          <a:xfrm>
            <a:off x="3091793" y="2532719"/>
            <a:ext cx="31739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00" dirty="0"/>
              <a:t>[31:0]</a:t>
            </a:r>
          </a:p>
        </p:txBody>
      </p:sp>
      <p:sp>
        <p:nvSpPr>
          <p:cNvPr id="406" name="CaixaDeTexto 405">
            <a:extLst>
              <a:ext uri="{FF2B5EF4-FFF2-40B4-BE49-F238E27FC236}">
                <a16:creationId xmlns:a16="http://schemas.microsoft.com/office/drawing/2014/main" id="{E6A768F0-D122-4937-7DFC-6F883B328275}"/>
              </a:ext>
            </a:extLst>
          </p:cNvPr>
          <p:cNvSpPr txBox="1"/>
          <p:nvPr/>
        </p:nvSpPr>
        <p:spPr>
          <a:xfrm>
            <a:off x="4325343" y="5685601"/>
            <a:ext cx="317396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00" dirty="0"/>
              <a:t>[31:0]</a:t>
            </a:r>
          </a:p>
        </p:txBody>
      </p:sp>
      <p:sp>
        <p:nvSpPr>
          <p:cNvPr id="408" name="CaixaDeTexto 407">
            <a:extLst>
              <a:ext uri="{FF2B5EF4-FFF2-40B4-BE49-F238E27FC236}">
                <a16:creationId xmlns:a16="http://schemas.microsoft.com/office/drawing/2014/main" id="{4E50883F-E93E-25A0-47AF-5AAA93764C3F}"/>
              </a:ext>
            </a:extLst>
          </p:cNvPr>
          <p:cNvSpPr txBox="1"/>
          <p:nvPr/>
        </p:nvSpPr>
        <p:spPr>
          <a:xfrm>
            <a:off x="6166816" y="5725003"/>
            <a:ext cx="56425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00" dirty="0"/>
              <a:t>[30,14:12]</a:t>
            </a:r>
          </a:p>
        </p:txBody>
      </p:sp>
      <p:grpSp>
        <p:nvGrpSpPr>
          <p:cNvPr id="410" name="Agrupar 94">
            <a:extLst>
              <a:ext uri="{FF2B5EF4-FFF2-40B4-BE49-F238E27FC236}">
                <a16:creationId xmlns:a16="http://schemas.microsoft.com/office/drawing/2014/main" id="{FA41060F-E5E6-5108-A2B3-09A3855B113B}"/>
              </a:ext>
            </a:extLst>
          </p:cNvPr>
          <p:cNvGrpSpPr/>
          <p:nvPr/>
        </p:nvGrpSpPr>
        <p:grpSpPr>
          <a:xfrm>
            <a:off x="5664972" y="4062383"/>
            <a:ext cx="302681" cy="588484"/>
            <a:chOff x="5535424" y="4638701"/>
            <a:chExt cx="376084" cy="941834"/>
          </a:xfrm>
        </p:grpSpPr>
        <p:sp>
          <p:nvSpPr>
            <p:cNvPr id="412" name="Elipse 411">
              <a:extLst>
                <a:ext uri="{FF2B5EF4-FFF2-40B4-BE49-F238E27FC236}">
                  <a16:creationId xmlns:a16="http://schemas.microsoft.com/office/drawing/2014/main" id="{2B6C51C0-DCBD-58B4-3B63-0D1E92577676}"/>
                </a:ext>
              </a:extLst>
            </p:cNvPr>
            <p:cNvSpPr/>
            <p:nvPr/>
          </p:nvSpPr>
          <p:spPr bwMode="auto">
            <a:xfrm>
              <a:off x="5535424" y="5052563"/>
              <a:ext cx="376084" cy="527972"/>
            </a:xfrm>
            <a:prstGeom prst="ellipse">
              <a:avLst/>
            </a:prstGeom>
            <a:noFill/>
            <a:ln w="15875" cap="flat" cmpd="sng" algn="ctr">
              <a:solidFill>
                <a:srgbClr val="00B8FF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pt-BR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413" name="Conector reto 412">
              <a:extLst>
                <a:ext uri="{FF2B5EF4-FFF2-40B4-BE49-F238E27FC236}">
                  <a16:creationId xmlns:a16="http://schemas.microsoft.com/office/drawing/2014/main" id="{A27ED3E9-0660-6E6C-05BF-1E576A606DAD}"/>
                </a:ext>
              </a:extLst>
            </p:cNvPr>
            <p:cNvCxnSpPr>
              <a:stCxn id="412" idx="0"/>
            </p:cNvCxnSpPr>
            <p:nvPr/>
          </p:nvCxnSpPr>
          <p:spPr bwMode="auto">
            <a:xfrm flipV="1">
              <a:off x="5723466" y="4638701"/>
              <a:ext cx="0" cy="413863"/>
            </a:xfrm>
            <a:prstGeom prst="line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triangle" w="med" len="med"/>
              <a:tailEnd type="none" w="med" len="med"/>
            </a:ln>
            <a:effectLst/>
          </p:spPr>
        </p:cxnSp>
        <p:sp>
          <p:nvSpPr>
            <p:cNvPr id="414" name="CaixaDeTexto 413">
              <a:extLst>
                <a:ext uri="{FF2B5EF4-FFF2-40B4-BE49-F238E27FC236}">
                  <a16:creationId xmlns:a16="http://schemas.microsoft.com/office/drawing/2014/main" id="{5AB9CE53-7D26-853A-AF6C-ADE33B225CE5}"/>
                </a:ext>
              </a:extLst>
            </p:cNvPr>
            <p:cNvSpPr txBox="1"/>
            <p:nvPr/>
          </p:nvSpPr>
          <p:spPr>
            <a:xfrm>
              <a:off x="5542727" y="5177181"/>
              <a:ext cx="364489" cy="295547"/>
            </a:xfrm>
            <a:prstGeom prst="rect">
              <a:avLst/>
            </a:prstGeom>
            <a:noFill/>
            <a:ln w="15875">
              <a:noFill/>
            </a:ln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pt-BR" sz="600" dirty="0">
                  <a:solidFill>
                    <a:srgbClr val="16A6C8"/>
                  </a:solidFill>
                  <a:latin typeface="+mn-lt"/>
                </a:rPr>
                <a:t>Controle</a:t>
              </a:r>
            </a:p>
            <a:p>
              <a:pPr algn="ctr"/>
              <a:r>
                <a:rPr lang="pt-BR" sz="600" dirty="0" err="1">
                  <a:solidFill>
                    <a:srgbClr val="16A6C8"/>
                  </a:solidFill>
                  <a:latin typeface="+mn-lt"/>
                </a:rPr>
                <a:t>Branch</a:t>
              </a:r>
              <a:endParaRPr lang="pt-BR" sz="600" dirty="0">
                <a:solidFill>
                  <a:srgbClr val="16A6C8"/>
                </a:solidFill>
                <a:latin typeface="+mn-lt"/>
              </a:endParaRPr>
            </a:p>
          </p:txBody>
        </p:sp>
      </p:grpSp>
      <p:cxnSp>
        <p:nvCxnSpPr>
          <p:cNvPr id="415" name="Conector reto 414">
            <a:extLst>
              <a:ext uri="{FF2B5EF4-FFF2-40B4-BE49-F238E27FC236}">
                <a16:creationId xmlns:a16="http://schemas.microsoft.com/office/drawing/2014/main" id="{31B57FFC-548A-709B-3E89-4EE6C7680CEF}"/>
              </a:ext>
            </a:extLst>
          </p:cNvPr>
          <p:cNvCxnSpPr/>
          <p:nvPr/>
        </p:nvCxnSpPr>
        <p:spPr bwMode="auto">
          <a:xfrm flipV="1">
            <a:off x="5819224" y="4650868"/>
            <a:ext cx="0" cy="272834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16" name="Elipse 415">
            <a:extLst>
              <a:ext uri="{FF2B5EF4-FFF2-40B4-BE49-F238E27FC236}">
                <a16:creationId xmlns:a16="http://schemas.microsoft.com/office/drawing/2014/main" id="{098C110C-2170-ABE6-5524-E7AD73127444}"/>
              </a:ext>
            </a:extLst>
          </p:cNvPr>
          <p:cNvSpPr/>
          <p:nvPr/>
        </p:nvSpPr>
        <p:spPr bwMode="auto">
          <a:xfrm>
            <a:off x="5779080" y="4034575"/>
            <a:ext cx="74361" cy="7521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7" name="Elipse 416">
            <a:extLst>
              <a:ext uri="{FF2B5EF4-FFF2-40B4-BE49-F238E27FC236}">
                <a16:creationId xmlns:a16="http://schemas.microsoft.com/office/drawing/2014/main" id="{053EA79A-B9C3-403A-DE03-64AFCA93F273}"/>
              </a:ext>
            </a:extLst>
          </p:cNvPr>
          <p:cNvSpPr/>
          <p:nvPr/>
        </p:nvSpPr>
        <p:spPr bwMode="auto">
          <a:xfrm>
            <a:off x="5783077" y="4884877"/>
            <a:ext cx="67601" cy="7521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19" name="Conector de Seta Reta 132">
            <a:extLst>
              <a:ext uri="{FF2B5EF4-FFF2-40B4-BE49-F238E27FC236}">
                <a16:creationId xmlns:a16="http://schemas.microsoft.com/office/drawing/2014/main" id="{A11BCF7F-A045-6B3C-6D0E-9744DE20CAF3}"/>
              </a:ext>
            </a:extLst>
          </p:cNvPr>
          <p:cNvCxnSpPr>
            <a:endCxn id="412" idx="2"/>
          </p:cNvCxnSpPr>
          <p:nvPr/>
        </p:nvCxnSpPr>
        <p:spPr bwMode="auto">
          <a:xfrm flipV="1">
            <a:off x="3221362" y="4485921"/>
            <a:ext cx="2443610" cy="950040"/>
          </a:xfrm>
          <a:prstGeom prst="bentConnector3">
            <a:avLst>
              <a:gd name="adj1" fmla="val 95366"/>
            </a:avLst>
          </a:prstGeom>
          <a:solidFill>
            <a:schemeClr val="accent1"/>
          </a:solidFill>
          <a:ln w="12700" cap="flat" cmpd="sng" algn="ctr">
            <a:solidFill>
              <a:schemeClr val="tx1"/>
            </a:solidFill>
            <a:prstDash val="solid"/>
            <a:round/>
            <a:headEnd type="oval" w="med" len="med"/>
            <a:tailEnd type="triangle"/>
          </a:ln>
          <a:effectLst/>
        </p:spPr>
      </p:cxnSp>
      <p:sp>
        <p:nvSpPr>
          <p:cNvPr id="421" name="CaixaDeTexto 420">
            <a:extLst>
              <a:ext uri="{FF2B5EF4-FFF2-40B4-BE49-F238E27FC236}">
                <a16:creationId xmlns:a16="http://schemas.microsoft.com/office/drawing/2014/main" id="{0DC2AA2A-7A24-5C1D-8F87-3E0BD7B7BCA3}"/>
              </a:ext>
            </a:extLst>
          </p:cNvPr>
          <p:cNvSpPr txBox="1"/>
          <p:nvPr/>
        </p:nvSpPr>
        <p:spPr>
          <a:xfrm>
            <a:off x="3379007" y="5267275"/>
            <a:ext cx="38792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00" dirty="0"/>
              <a:t>[14:12]</a:t>
            </a:r>
          </a:p>
        </p:txBody>
      </p:sp>
      <p:cxnSp>
        <p:nvCxnSpPr>
          <p:cNvPr id="422" name="Conector Angulado 133">
            <a:extLst>
              <a:ext uri="{FF2B5EF4-FFF2-40B4-BE49-F238E27FC236}">
                <a16:creationId xmlns:a16="http://schemas.microsoft.com/office/drawing/2014/main" id="{E8094792-C13A-065F-E6A1-52C88CCF0DA2}"/>
              </a:ext>
            </a:extLst>
          </p:cNvPr>
          <p:cNvCxnSpPr/>
          <p:nvPr/>
        </p:nvCxnSpPr>
        <p:spPr bwMode="auto">
          <a:xfrm flipV="1">
            <a:off x="5952858" y="2706705"/>
            <a:ext cx="305809" cy="1796919"/>
          </a:xfrm>
          <a:prstGeom prst="bentConnector2">
            <a:avLst/>
          </a:prstGeom>
          <a:solidFill>
            <a:schemeClr val="accent1"/>
          </a:solidFill>
          <a:ln w="12700" cap="flat" cmpd="sng" algn="ctr">
            <a:solidFill>
              <a:srgbClr val="00B8FF"/>
            </a:solidFill>
            <a:prstDash val="solid"/>
            <a:round/>
            <a:headEnd type="none" w="med" len="med"/>
            <a:tailEnd type="none"/>
          </a:ln>
          <a:effectLst/>
        </p:spPr>
      </p:cxnSp>
      <p:cxnSp>
        <p:nvCxnSpPr>
          <p:cNvPr id="424" name="Conector reto 423">
            <a:extLst>
              <a:ext uri="{FF2B5EF4-FFF2-40B4-BE49-F238E27FC236}">
                <a16:creationId xmlns:a16="http://schemas.microsoft.com/office/drawing/2014/main" id="{CD0E672B-8CE7-A106-7F74-07F6ACC5834E}"/>
              </a:ext>
            </a:extLst>
          </p:cNvPr>
          <p:cNvCxnSpPr>
            <a:endCxn id="412" idx="6"/>
          </p:cNvCxnSpPr>
          <p:nvPr/>
        </p:nvCxnSpPr>
        <p:spPr bwMode="auto">
          <a:xfrm flipH="1" flipV="1">
            <a:off x="5967653" y="4485921"/>
            <a:ext cx="54954" cy="767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00B8FF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26" name="Conector Angulado 41044">
            <a:extLst>
              <a:ext uri="{FF2B5EF4-FFF2-40B4-BE49-F238E27FC236}">
                <a16:creationId xmlns:a16="http://schemas.microsoft.com/office/drawing/2014/main" id="{DDBBA919-0CAD-3497-B3DE-C64121A15193}"/>
              </a:ext>
            </a:extLst>
          </p:cNvPr>
          <p:cNvCxnSpPr>
            <a:stCxn id="347" idx="3"/>
          </p:cNvCxnSpPr>
          <p:nvPr/>
        </p:nvCxnSpPr>
        <p:spPr bwMode="auto">
          <a:xfrm flipV="1">
            <a:off x="4171126" y="2178258"/>
            <a:ext cx="4413681" cy="390794"/>
          </a:xfrm>
          <a:prstGeom prst="bentConnector3">
            <a:avLst>
              <a:gd name="adj1" fmla="val 100067"/>
            </a:avLst>
          </a:prstGeom>
          <a:solidFill>
            <a:schemeClr val="accent1"/>
          </a:solidFill>
          <a:ln w="127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427" name="CaixaDeTexto 426">
            <a:extLst>
              <a:ext uri="{FF2B5EF4-FFF2-40B4-BE49-F238E27FC236}">
                <a16:creationId xmlns:a16="http://schemas.microsoft.com/office/drawing/2014/main" id="{EB79EBC8-2F85-AD12-84A3-54E606CA7DD8}"/>
              </a:ext>
            </a:extLst>
          </p:cNvPr>
          <p:cNvSpPr txBox="1"/>
          <p:nvPr/>
        </p:nvSpPr>
        <p:spPr>
          <a:xfrm>
            <a:off x="8485101" y="1979978"/>
            <a:ext cx="5770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latin typeface="Arial Narrow" panose="020B0606020202030204" pitchFamily="34" charset="0"/>
              </a:rPr>
              <a:t>3</a:t>
            </a:r>
          </a:p>
        </p:txBody>
      </p:sp>
      <p:sp>
        <p:nvSpPr>
          <p:cNvPr id="428" name="CaixaDeTexto 427">
            <a:extLst>
              <a:ext uri="{FF2B5EF4-FFF2-40B4-BE49-F238E27FC236}">
                <a16:creationId xmlns:a16="http://schemas.microsoft.com/office/drawing/2014/main" id="{A799026D-EFE0-A478-AFF9-97FF249D8B49}"/>
              </a:ext>
            </a:extLst>
          </p:cNvPr>
          <p:cNvSpPr txBox="1"/>
          <p:nvPr/>
        </p:nvSpPr>
        <p:spPr>
          <a:xfrm>
            <a:off x="8491235" y="1476632"/>
            <a:ext cx="5770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latin typeface="Arial Narrow" panose="020B0606020202030204" pitchFamily="34" charset="0"/>
              </a:rPr>
              <a:t>0</a:t>
            </a:r>
          </a:p>
        </p:txBody>
      </p:sp>
      <p:sp>
        <p:nvSpPr>
          <p:cNvPr id="431" name="CaixaDeTexto 430">
            <a:extLst>
              <a:ext uri="{FF2B5EF4-FFF2-40B4-BE49-F238E27FC236}">
                <a16:creationId xmlns:a16="http://schemas.microsoft.com/office/drawing/2014/main" id="{82840E69-4D5D-D77B-D36F-EDD690FE5616}"/>
              </a:ext>
            </a:extLst>
          </p:cNvPr>
          <p:cNvSpPr txBox="1"/>
          <p:nvPr/>
        </p:nvSpPr>
        <p:spPr>
          <a:xfrm>
            <a:off x="8542809" y="1596942"/>
            <a:ext cx="169405" cy="350670"/>
          </a:xfrm>
          <a:prstGeom prst="rect">
            <a:avLst/>
          </a:prstGeom>
          <a:noFill/>
        </p:spPr>
        <p:txBody>
          <a:bodyPr vert="wordArtVert" wrap="square" lIns="0" tIns="0" rIns="0" bIns="0" rtlCol="0">
            <a:spAutoFit/>
          </a:bodyPr>
          <a:lstStyle/>
          <a:p>
            <a:r>
              <a:rPr lang="pt-BR" sz="1000" spc="-600" dirty="0" err="1">
                <a:latin typeface="Arial Narrow" panose="020B0606020202030204" pitchFamily="34" charset="0"/>
              </a:rPr>
              <a:t>Mux</a:t>
            </a:r>
            <a:endParaRPr lang="pt-BR" sz="1000" spc="-600" dirty="0">
              <a:latin typeface="Arial Narrow" panose="020B0606020202030204" pitchFamily="34" charset="0"/>
            </a:endParaRPr>
          </a:p>
        </p:txBody>
      </p:sp>
      <p:sp>
        <p:nvSpPr>
          <p:cNvPr id="432" name="Arco 431">
            <a:extLst>
              <a:ext uri="{FF2B5EF4-FFF2-40B4-BE49-F238E27FC236}">
                <a16:creationId xmlns:a16="http://schemas.microsoft.com/office/drawing/2014/main" id="{3BDC62A6-C303-2E0B-8833-C3D967D7655E}"/>
              </a:ext>
            </a:extLst>
          </p:cNvPr>
          <p:cNvSpPr/>
          <p:nvPr/>
        </p:nvSpPr>
        <p:spPr>
          <a:xfrm>
            <a:off x="8464286" y="1411431"/>
            <a:ext cx="241042" cy="280907"/>
          </a:xfrm>
          <a:prstGeom prst="arc">
            <a:avLst>
              <a:gd name="adj1" fmla="val 10791467"/>
              <a:gd name="adj2" fmla="val 443561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3" name="Arco 432">
            <a:extLst>
              <a:ext uri="{FF2B5EF4-FFF2-40B4-BE49-F238E27FC236}">
                <a16:creationId xmlns:a16="http://schemas.microsoft.com/office/drawing/2014/main" id="{797DB16F-79ED-36D1-1165-22B0829DC290}"/>
              </a:ext>
            </a:extLst>
          </p:cNvPr>
          <p:cNvSpPr/>
          <p:nvPr/>
        </p:nvSpPr>
        <p:spPr>
          <a:xfrm flipV="1">
            <a:off x="8458088" y="1919828"/>
            <a:ext cx="241044" cy="262352"/>
          </a:xfrm>
          <a:prstGeom prst="arc">
            <a:avLst>
              <a:gd name="adj1" fmla="val 10791467"/>
              <a:gd name="adj2" fmla="val 0"/>
            </a:avLst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434" name="Conector reto 433">
            <a:extLst>
              <a:ext uri="{FF2B5EF4-FFF2-40B4-BE49-F238E27FC236}">
                <a16:creationId xmlns:a16="http://schemas.microsoft.com/office/drawing/2014/main" id="{138EBFFD-54D4-1E2A-DF8D-8BDC4EFD5CF8}"/>
              </a:ext>
            </a:extLst>
          </p:cNvPr>
          <p:cNvCxnSpPr>
            <a:stCxn id="433" idx="0"/>
            <a:endCxn id="432" idx="0"/>
          </p:cNvCxnSpPr>
          <p:nvPr/>
        </p:nvCxnSpPr>
        <p:spPr>
          <a:xfrm flipV="1">
            <a:off x="8458088" y="1552184"/>
            <a:ext cx="6198" cy="49852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5" name="Conector reto 434">
            <a:extLst>
              <a:ext uri="{FF2B5EF4-FFF2-40B4-BE49-F238E27FC236}">
                <a16:creationId xmlns:a16="http://schemas.microsoft.com/office/drawing/2014/main" id="{C8FB63C3-8932-7626-E89F-AB54B5AA5921}"/>
              </a:ext>
            </a:extLst>
          </p:cNvPr>
          <p:cNvCxnSpPr>
            <a:stCxn id="433" idx="2"/>
            <a:endCxn id="432" idx="2"/>
          </p:cNvCxnSpPr>
          <p:nvPr/>
        </p:nvCxnSpPr>
        <p:spPr>
          <a:xfrm flipV="1">
            <a:off x="8699132" y="1567426"/>
            <a:ext cx="5456" cy="48357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6" name="CaixaDeTexto 435">
            <a:extLst>
              <a:ext uri="{FF2B5EF4-FFF2-40B4-BE49-F238E27FC236}">
                <a16:creationId xmlns:a16="http://schemas.microsoft.com/office/drawing/2014/main" id="{667E47A0-057B-9D62-8C57-1D2D4C268F1F}"/>
              </a:ext>
            </a:extLst>
          </p:cNvPr>
          <p:cNvSpPr txBox="1"/>
          <p:nvPr/>
        </p:nvSpPr>
        <p:spPr>
          <a:xfrm>
            <a:off x="8485101" y="1650417"/>
            <a:ext cx="5770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latin typeface="Arial Narrow" panose="020B0606020202030204" pitchFamily="34" charset="0"/>
              </a:rPr>
              <a:t>1</a:t>
            </a:r>
          </a:p>
        </p:txBody>
      </p:sp>
      <p:sp>
        <p:nvSpPr>
          <p:cNvPr id="437" name="CaixaDeTexto 436">
            <a:extLst>
              <a:ext uri="{FF2B5EF4-FFF2-40B4-BE49-F238E27FC236}">
                <a16:creationId xmlns:a16="http://schemas.microsoft.com/office/drawing/2014/main" id="{E93E358E-FBDB-FF2D-B39D-46F134BA169F}"/>
              </a:ext>
            </a:extLst>
          </p:cNvPr>
          <p:cNvSpPr txBox="1"/>
          <p:nvPr/>
        </p:nvSpPr>
        <p:spPr>
          <a:xfrm>
            <a:off x="8485101" y="1818038"/>
            <a:ext cx="57708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pt-BR" sz="1000" dirty="0">
                <a:latin typeface="Arial Narrow" panose="020B0606020202030204" pitchFamily="34" charset="0"/>
              </a:rPr>
              <a:t>2</a:t>
            </a:r>
          </a:p>
        </p:txBody>
      </p:sp>
      <p:cxnSp>
        <p:nvCxnSpPr>
          <p:cNvPr id="438" name="Conector reto 437">
            <a:extLst>
              <a:ext uri="{FF2B5EF4-FFF2-40B4-BE49-F238E27FC236}">
                <a16:creationId xmlns:a16="http://schemas.microsoft.com/office/drawing/2014/main" id="{5D1876F3-4E76-3A4F-6B7E-51B4D01998E0}"/>
              </a:ext>
            </a:extLst>
          </p:cNvPr>
          <p:cNvCxnSpPr/>
          <p:nvPr/>
        </p:nvCxnSpPr>
        <p:spPr bwMode="auto">
          <a:xfrm>
            <a:off x="9629846" y="964686"/>
            <a:ext cx="0" cy="79797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39" name="Conector reto 438">
            <a:extLst>
              <a:ext uri="{FF2B5EF4-FFF2-40B4-BE49-F238E27FC236}">
                <a16:creationId xmlns:a16="http://schemas.microsoft.com/office/drawing/2014/main" id="{D6AC5948-0A0C-2EC2-19E2-BDCD14F74AA4}"/>
              </a:ext>
            </a:extLst>
          </p:cNvPr>
          <p:cNvCxnSpPr>
            <a:stCxn id="431" idx="3"/>
          </p:cNvCxnSpPr>
          <p:nvPr/>
        </p:nvCxnSpPr>
        <p:spPr bwMode="auto">
          <a:xfrm>
            <a:off x="8712214" y="1772277"/>
            <a:ext cx="917632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440" name="Agrupar 417">
            <a:extLst>
              <a:ext uri="{FF2B5EF4-FFF2-40B4-BE49-F238E27FC236}">
                <a16:creationId xmlns:a16="http://schemas.microsoft.com/office/drawing/2014/main" id="{A124AB36-559E-02A6-BE68-385DA3A9CBF2}"/>
              </a:ext>
            </a:extLst>
          </p:cNvPr>
          <p:cNvGrpSpPr/>
          <p:nvPr/>
        </p:nvGrpSpPr>
        <p:grpSpPr>
          <a:xfrm>
            <a:off x="7725767" y="1586803"/>
            <a:ext cx="239568" cy="595188"/>
            <a:chOff x="4996325" y="4517869"/>
            <a:chExt cx="239568" cy="595188"/>
          </a:xfrm>
        </p:grpSpPr>
        <p:grpSp>
          <p:nvGrpSpPr>
            <p:cNvPr id="442" name="Agrupar 40998">
              <a:extLst>
                <a:ext uri="{FF2B5EF4-FFF2-40B4-BE49-F238E27FC236}">
                  <a16:creationId xmlns:a16="http://schemas.microsoft.com/office/drawing/2014/main" id="{B86D6444-05E6-FF0A-71B4-2AA7FB143258}"/>
                </a:ext>
              </a:extLst>
            </p:cNvPr>
            <p:cNvGrpSpPr/>
            <p:nvPr/>
          </p:nvGrpSpPr>
          <p:grpSpPr>
            <a:xfrm>
              <a:off x="4996325" y="4517869"/>
              <a:ext cx="239568" cy="595188"/>
              <a:chOff x="4996325" y="4250081"/>
              <a:chExt cx="239568" cy="595188"/>
            </a:xfrm>
          </p:grpSpPr>
          <p:sp>
            <p:nvSpPr>
              <p:cNvPr id="453" name="CaixaDeTexto 452">
                <a:extLst>
                  <a:ext uri="{FF2B5EF4-FFF2-40B4-BE49-F238E27FC236}">
                    <a16:creationId xmlns:a16="http://schemas.microsoft.com/office/drawing/2014/main" id="{931B96AC-A576-6DF0-8642-FB8C42E1A708}"/>
                  </a:ext>
                </a:extLst>
              </p:cNvPr>
              <p:cNvSpPr txBox="1"/>
              <p:nvPr/>
            </p:nvSpPr>
            <p:spPr>
              <a:xfrm>
                <a:off x="4996385" y="4643067"/>
                <a:ext cx="94060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pPr algn="l"/>
                <a:r>
                  <a:rPr lang="pt-BR" sz="1000" dirty="0">
                    <a:latin typeface="Arial Narrow" panose="020B0606020202030204" pitchFamily="34" charset="0"/>
                  </a:rPr>
                  <a:t>1</a:t>
                </a:r>
              </a:p>
            </p:txBody>
          </p:sp>
          <p:sp>
            <p:nvSpPr>
              <p:cNvPr id="454" name="CaixaDeTexto 453">
                <a:extLst>
                  <a:ext uri="{FF2B5EF4-FFF2-40B4-BE49-F238E27FC236}">
                    <a16:creationId xmlns:a16="http://schemas.microsoft.com/office/drawing/2014/main" id="{10561CFA-CF00-ECC4-E632-EEF2481D59D2}"/>
                  </a:ext>
                </a:extLst>
              </p:cNvPr>
              <p:cNvSpPr txBox="1"/>
              <p:nvPr/>
            </p:nvSpPr>
            <p:spPr>
              <a:xfrm>
                <a:off x="4996325" y="4340402"/>
                <a:ext cx="94060" cy="153888"/>
              </a:xfrm>
              <a:prstGeom prst="rect">
                <a:avLst/>
              </a:prstGeom>
              <a:noFill/>
            </p:spPr>
            <p:txBody>
              <a:bodyPr wrap="none" lIns="36000" tIns="0" rIns="0" bIns="0" rtlCol="0">
                <a:spAutoFit/>
              </a:bodyPr>
              <a:lstStyle/>
              <a:p>
                <a:pPr algn="l"/>
                <a:r>
                  <a:rPr lang="pt-BR" sz="1000" dirty="0">
                    <a:latin typeface="Arial Narrow" panose="020B0606020202030204" pitchFamily="34" charset="0"/>
                  </a:rPr>
                  <a:t>0</a:t>
                </a:r>
              </a:p>
            </p:txBody>
          </p:sp>
          <p:sp>
            <p:nvSpPr>
              <p:cNvPr id="455" name="CaixaDeTexto 454">
                <a:extLst>
                  <a:ext uri="{FF2B5EF4-FFF2-40B4-BE49-F238E27FC236}">
                    <a16:creationId xmlns:a16="http://schemas.microsoft.com/office/drawing/2014/main" id="{122CF28E-D7A1-B53F-9360-42F71EA0BEAB}"/>
                  </a:ext>
                </a:extLst>
              </p:cNvPr>
              <p:cNvSpPr txBox="1"/>
              <p:nvPr/>
            </p:nvSpPr>
            <p:spPr>
              <a:xfrm>
                <a:off x="5071564" y="4355653"/>
                <a:ext cx="164329" cy="350670"/>
              </a:xfrm>
              <a:prstGeom prst="rect">
                <a:avLst/>
              </a:prstGeom>
              <a:noFill/>
            </p:spPr>
            <p:txBody>
              <a:bodyPr vert="wordArtVert" wrap="square" lIns="0" tIns="0" rIns="0" bIns="0" rtlCol="0">
                <a:spAutoFit/>
              </a:bodyPr>
              <a:lstStyle/>
              <a:p>
                <a:r>
                  <a:rPr lang="pt-BR" sz="1000" spc="-600" dirty="0" err="1">
                    <a:latin typeface="Arial Narrow" panose="020B0606020202030204" pitchFamily="34" charset="0"/>
                  </a:rPr>
                  <a:t>Mux</a:t>
                </a:r>
                <a:endParaRPr lang="pt-BR" sz="1000" spc="-600" dirty="0">
                  <a:latin typeface="Arial Narrow" panose="020B0606020202030204" pitchFamily="34" charset="0"/>
                </a:endParaRPr>
              </a:p>
            </p:txBody>
          </p:sp>
          <p:sp>
            <p:nvSpPr>
              <p:cNvPr id="456" name="Arco 455">
                <a:extLst>
                  <a:ext uri="{FF2B5EF4-FFF2-40B4-BE49-F238E27FC236}">
                    <a16:creationId xmlns:a16="http://schemas.microsoft.com/office/drawing/2014/main" id="{B6B66099-6EBA-0C36-4770-14A242FA33B6}"/>
                  </a:ext>
                </a:extLst>
              </p:cNvPr>
              <p:cNvSpPr/>
              <p:nvPr/>
            </p:nvSpPr>
            <p:spPr>
              <a:xfrm>
                <a:off x="5000327" y="4250081"/>
                <a:ext cx="233819" cy="280907"/>
              </a:xfrm>
              <a:prstGeom prst="arc">
                <a:avLst>
                  <a:gd name="adj1" fmla="val 10791467"/>
                  <a:gd name="adj2" fmla="val 443561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7" name="Arco 456">
                <a:extLst>
                  <a:ext uri="{FF2B5EF4-FFF2-40B4-BE49-F238E27FC236}">
                    <a16:creationId xmlns:a16="http://schemas.microsoft.com/office/drawing/2014/main" id="{347A8DB7-B874-9D15-F08C-5F5344FF8192}"/>
                  </a:ext>
                </a:extLst>
              </p:cNvPr>
              <p:cNvSpPr/>
              <p:nvPr/>
            </p:nvSpPr>
            <p:spPr>
              <a:xfrm flipV="1">
                <a:off x="5000325" y="4582917"/>
                <a:ext cx="233821" cy="262352"/>
              </a:xfrm>
              <a:prstGeom prst="arc">
                <a:avLst>
                  <a:gd name="adj1" fmla="val 10791467"/>
                  <a:gd name="adj2" fmla="val 0"/>
                </a:avLst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458" name="Conector reto 457">
                <a:extLst>
                  <a:ext uri="{FF2B5EF4-FFF2-40B4-BE49-F238E27FC236}">
                    <a16:creationId xmlns:a16="http://schemas.microsoft.com/office/drawing/2014/main" id="{5C88095D-7174-0F10-A95D-9699D7E58D45}"/>
                  </a:ext>
                </a:extLst>
              </p:cNvPr>
              <p:cNvCxnSpPr>
                <a:stCxn id="457" idx="0"/>
                <a:endCxn id="456" idx="0"/>
              </p:cNvCxnSpPr>
              <p:nvPr/>
            </p:nvCxnSpPr>
            <p:spPr>
              <a:xfrm flipV="1">
                <a:off x="5000325" y="4390834"/>
                <a:ext cx="2" cy="32296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Conector reto 459">
                <a:extLst>
                  <a:ext uri="{FF2B5EF4-FFF2-40B4-BE49-F238E27FC236}">
                    <a16:creationId xmlns:a16="http://schemas.microsoft.com/office/drawing/2014/main" id="{047888B6-5A52-DD75-9C87-E68282F5DFF4}"/>
                  </a:ext>
                </a:extLst>
              </p:cNvPr>
              <p:cNvCxnSpPr>
                <a:stCxn id="457" idx="2"/>
                <a:endCxn id="456" idx="2"/>
              </p:cNvCxnSpPr>
              <p:nvPr/>
            </p:nvCxnSpPr>
            <p:spPr>
              <a:xfrm flipH="1" flipV="1">
                <a:off x="5233428" y="4406076"/>
                <a:ext cx="718" cy="308017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3" name="CaixaDeTexto 442">
              <a:extLst>
                <a:ext uri="{FF2B5EF4-FFF2-40B4-BE49-F238E27FC236}">
                  <a16:creationId xmlns:a16="http://schemas.microsoft.com/office/drawing/2014/main" id="{97B7D13A-419E-6D8D-97A5-C60FCE7685DB}"/>
                </a:ext>
              </a:extLst>
            </p:cNvPr>
            <p:cNvSpPr txBox="1"/>
            <p:nvPr/>
          </p:nvSpPr>
          <p:spPr>
            <a:xfrm>
              <a:off x="5072990" y="4522174"/>
              <a:ext cx="94060" cy="153888"/>
            </a:xfrm>
            <a:prstGeom prst="rect">
              <a:avLst/>
            </a:prstGeom>
            <a:noFill/>
          </p:spPr>
          <p:txBody>
            <a:bodyPr wrap="none" lIns="36000" tIns="0" rIns="0" bIns="0" rtlCol="0">
              <a:spAutoFit/>
            </a:bodyPr>
            <a:lstStyle/>
            <a:p>
              <a:pPr algn="l"/>
              <a:r>
                <a:rPr lang="pt-BR" sz="1000" dirty="0">
                  <a:solidFill>
                    <a:schemeClr val="bg1"/>
                  </a:solidFill>
                  <a:latin typeface="Arial Narrow" panose="020B0606020202030204" pitchFamily="34" charset="0"/>
                </a:rPr>
                <a:t>0</a:t>
              </a:r>
            </a:p>
          </p:txBody>
        </p:sp>
      </p:grpSp>
      <p:cxnSp>
        <p:nvCxnSpPr>
          <p:cNvPr id="461" name="Conector reto 460">
            <a:extLst>
              <a:ext uri="{FF2B5EF4-FFF2-40B4-BE49-F238E27FC236}">
                <a16:creationId xmlns:a16="http://schemas.microsoft.com/office/drawing/2014/main" id="{12EE11FD-35E4-1E7F-1713-906BBAAF93C9}"/>
              </a:ext>
            </a:extLst>
          </p:cNvPr>
          <p:cNvCxnSpPr/>
          <p:nvPr/>
        </p:nvCxnSpPr>
        <p:spPr bwMode="auto">
          <a:xfrm flipH="1">
            <a:off x="7386204" y="1543233"/>
            <a:ext cx="6844" cy="20253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2" name="Conector reto 461">
            <a:extLst>
              <a:ext uri="{FF2B5EF4-FFF2-40B4-BE49-F238E27FC236}">
                <a16:creationId xmlns:a16="http://schemas.microsoft.com/office/drawing/2014/main" id="{09FC5960-45B3-0A5D-0665-0FA39FAC2895}"/>
              </a:ext>
            </a:extLst>
          </p:cNvPr>
          <p:cNvCxnSpPr/>
          <p:nvPr/>
        </p:nvCxnSpPr>
        <p:spPr bwMode="auto">
          <a:xfrm>
            <a:off x="7382540" y="1743673"/>
            <a:ext cx="343287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63" name="Conector Angulado 133">
            <a:extLst>
              <a:ext uri="{FF2B5EF4-FFF2-40B4-BE49-F238E27FC236}">
                <a16:creationId xmlns:a16="http://schemas.microsoft.com/office/drawing/2014/main" id="{A549CFB7-07BF-3258-C472-D7A6E7A26485}"/>
              </a:ext>
            </a:extLst>
          </p:cNvPr>
          <p:cNvCxnSpPr/>
          <p:nvPr/>
        </p:nvCxnSpPr>
        <p:spPr bwMode="auto">
          <a:xfrm flipV="1">
            <a:off x="6250887" y="2182180"/>
            <a:ext cx="1596898" cy="522392"/>
          </a:xfrm>
          <a:prstGeom prst="bentConnector3">
            <a:avLst>
              <a:gd name="adj1" fmla="val 100103"/>
            </a:avLst>
          </a:prstGeom>
          <a:solidFill>
            <a:schemeClr val="accent1"/>
          </a:solidFill>
          <a:ln w="12700" cap="flat" cmpd="sng" algn="ctr">
            <a:solidFill>
              <a:srgbClr val="00B8FF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64" name="Conector reto 463">
            <a:extLst>
              <a:ext uri="{FF2B5EF4-FFF2-40B4-BE49-F238E27FC236}">
                <a16:creationId xmlns:a16="http://schemas.microsoft.com/office/drawing/2014/main" id="{F76B27B6-F45E-6D54-38F8-20F8BAD61EEB}"/>
              </a:ext>
            </a:extLst>
          </p:cNvPr>
          <p:cNvCxnSpPr>
            <a:stCxn id="455" idx="3"/>
          </p:cNvCxnSpPr>
          <p:nvPr/>
        </p:nvCxnSpPr>
        <p:spPr bwMode="auto">
          <a:xfrm>
            <a:off x="7965335" y="1867710"/>
            <a:ext cx="15632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7" name="Conector reto 466">
            <a:extLst>
              <a:ext uri="{FF2B5EF4-FFF2-40B4-BE49-F238E27FC236}">
                <a16:creationId xmlns:a16="http://schemas.microsoft.com/office/drawing/2014/main" id="{C31C807C-E037-BE2D-9206-BCAF39130EC4}"/>
              </a:ext>
            </a:extLst>
          </p:cNvPr>
          <p:cNvCxnSpPr/>
          <p:nvPr/>
        </p:nvCxnSpPr>
        <p:spPr bwMode="auto">
          <a:xfrm>
            <a:off x="8118329" y="1727556"/>
            <a:ext cx="343287" cy="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468" name="Conector reto 467">
            <a:extLst>
              <a:ext uri="{FF2B5EF4-FFF2-40B4-BE49-F238E27FC236}">
                <a16:creationId xmlns:a16="http://schemas.microsoft.com/office/drawing/2014/main" id="{E8273401-B980-8A07-6ABF-BEB5A3C41132}"/>
              </a:ext>
            </a:extLst>
          </p:cNvPr>
          <p:cNvCxnSpPr/>
          <p:nvPr/>
        </p:nvCxnSpPr>
        <p:spPr bwMode="auto">
          <a:xfrm flipH="1">
            <a:off x="8121658" y="1732289"/>
            <a:ext cx="3422" cy="138552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69" name="Conector reto 468">
            <a:extLst>
              <a:ext uri="{FF2B5EF4-FFF2-40B4-BE49-F238E27FC236}">
                <a16:creationId xmlns:a16="http://schemas.microsoft.com/office/drawing/2014/main" id="{62999A63-A170-9DB1-B793-D1C9B2F5EAAB}"/>
              </a:ext>
            </a:extLst>
          </p:cNvPr>
          <p:cNvCxnSpPr/>
          <p:nvPr/>
        </p:nvCxnSpPr>
        <p:spPr bwMode="auto">
          <a:xfrm>
            <a:off x="7490832" y="2059890"/>
            <a:ext cx="0" cy="26205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0" name="Conector reto 469">
            <a:extLst>
              <a:ext uri="{FF2B5EF4-FFF2-40B4-BE49-F238E27FC236}">
                <a16:creationId xmlns:a16="http://schemas.microsoft.com/office/drawing/2014/main" id="{5377CB43-E629-47A8-C7D3-7ABBDAFDDB70}"/>
              </a:ext>
            </a:extLst>
          </p:cNvPr>
          <p:cNvCxnSpPr/>
          <p:nvPr/>
        </p:nvCxnSpPr>
        <p:spPr bwMode="auto">
          <a:xfrm>
            <a:off x="7487168" y="2319847"/>
            <a:ext cx="744217" cy="2094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1" name="Conector reto 470">
            <a:extLst>
              <a:ext uri="{FF2B5EF4-FFF2-40B4-BE49-F238E27FC236}">
                <a16:creationId xmlns:a16="http://schemas.microsoft.com/office/drawing/2014/main" id="{BD6FB7BA-35D7-5846-95F6-0B50792BE421}"/>
              </a:ext>
            </a:extLst>
          </p:cNvPr>
          <p:cNvCxnSpPr/>
          <p:nvPr/>
        </p:nvCxnSpPr>
        <p:spPr bwMode="auto">
          <a:xfrm>
            <a:off x="8231385" y="1899896"/>
            <a:ext cx="0" cy="422045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75" name="Conector reto 474">
            <a:extLst>
              <a:ext uri="{FF2B5EF4-FFF2-40B4-BE49-F238E27FC236}">
                <a16:creationId xmlns:a16="http://schemas.microsoft.com/office/drawing/2014/main" id="{546D578B-03B0-1A23-A42B-EA7AB08716CB}"/>
              </a:ext>
            </a:extLst>
          </p:cNvPr>
          <p:cNvCxnSpPr/>
          <p:nvPr/>
        </p:nvCxnSpPr>
        <p:spPr bwMode="auto">
          <a:xfrm>
            <a:off x="8228560" y="1899896"/>
            <a:ext cx="229528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sp>
        <p:nvSpPr>
          <p:cNvPr id="476" name="Elipse 475">
            <a:extLst>
              <a:ext uri="{FF2B5EF4-FFF2-40B4-BE49-F238E27FC236}">
                <a16:creationId xmlns:a16="http://schemas.microsoft.com/office/drawing/2014/main" id="{8D06CBA6-1C16-B288-B0E2-AE39B77041D0}"/>
              </a:ext>
            </a:extLst>
          </p:cNvPr>
          <p:cNvSpPr/>
          <p:nvPr/>
        </p:nvSpPr>
        <p:spPr bwMode="auto">
          <a:xfrm>
            <a:off x="7455480" y="2024800"/>
            <a:ext cx="74361" cy="7521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7" name="Elipse 476">
            <a:extLst>
              <a:ext uri="{FF2B5EF4-FFF2-40B4-BE49-F238E27FC236}">
                <a16:creationId xmlns:a16="http://schemas.microsoft.com/office/drawing/2014/main" id="{441214BF-219C-C6E8-CFA0-C98E31E2FCC1}"/>
              </a:ext>
            </a:extLst>
          </p:cNvPr>
          <p:cNvSpPr/>
          <p:nvPr/>
        </p:nvSpPr>
        <p:spPr bwMode="auto">
          <a:xfrm>
            <a:off x="7352445" y="1507444"/>
            <a:ext cx="74361" cy="75216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8" name="CaixaDeTexto 477">
            <a:extLst>
              <a:ext uri="{FF2B5EF4-FFF2-40B4-BE49-F238E27FC236}">
                <a16:creationId xmlns:a16="http://schemas.microsoft.com/office/drawing/2014/main" id="{328FE4C5-5633-B7D5-468D-8C8575C4B1FA}"/>
              </a:ext>
            </a:extLst>
          </p:cNvPr>
          <p:cNvSpPr txBox="1"/>
          <p:nvPr/>
        </p:nvSpPr>
        <p:spPr>
          <a:xfrm>
            <a:off x="1143057" y="5484669"/>
            <a:ext cx="1632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i="1" dirty="0">
                <a:solidFill>
                  <a:srgbClr val="FF9933"/>
                </a:solidFill>
              </a:rPr>
              <a:t>Barramento de</a:t>
            </a:r>
          </a:p>
          <a:p>
            <a:r>
              <a:rPr lang="pt-BR" sz="1600" b="1" i="1" dirty="0">
                <a:solidFill>
                  <a:srgbClr val="FF9933"/>
                </a:solidFill>
              </a:rPr>
              <a:t>Instruções</a:t>
            </a:r>
          </a:p>
        </p:txBody>
      </p:sp>
      <p:cxnSp>
        <p:nvCxnSpPr>
          <p:cNvPr id="479" name="Conector de seta reta 201">
            <a:extLst>
              <a:ext uri="{FF2B5EF4-FFF2-40B4-BE49-F238E27FC236}">
                <a16:creationId xmlns:a16="http://schemas.microsoft.com/office/drawing/2014/main" id="{54CAB033-369F-EFA3-3B8F-BE3369EA3F30}"/>
              </a:ext>
            </a:extLst>
          </p:cNvPr>
          <p:cNvCxnSpPr>
            <a:stCxn id="478" idx="0"/>
          </p:cNvCxnSpPr>
          <p:nvPr/>
        </p:nvCxnSpPr>
        <p:spPr bwMode="auto">
          <a:xfrm flipV="1">
            <a:off x="1959146" y="4196515"/>
            <a:ext cx="180293" cy="1288154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9933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0" name="Conector de seta reta 202">
            <a:extLst>
              <a:ext uri="{FF2B5EF4-FFF2-40B4-BE49-F238E27FC236}">
                <a16:creationId xmlns:a16="http://schemas.microsoft.com/office/drawing/2014/main" id="{D19C82E9-0F9E-4920-6786-239674EE426B}"/>
              </a:ext>
            </a:extLst>
          </p:cNvPr>
          <p:cNvCxnSpPr>
            <a:stCxn id="478" idx="0"/>
          </p:cNvCxnSpPr>
          <p:nvPr/>
        </p:nvCxnSpPr>
        <p:spPr bwMode="auto">
          <a:xfrm flipV="1">
            <a:off x="1959146" y="4199173"/>
            <a:ext cx="1184893" cy="12854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9933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81" name="CaixaDeTexto 480">
            <a:extLst>
              <a:ext uri="{FF2B5EF4-FFF2-40B4-BE49-F238E27FC236}">
                <a16:creationId xmlns:a16="http://schemas.microsoft.com/office/drawing/2014/main" id="{A57B9AED-BDAB-B9BC-D3E6-AC4CD64A8289}"/>
              </a:ext>
            </a:extLst>
          </p:cNvPr>
          <p:cNvSpPr txBox="1"/>
          <p:nvPr/>
        </p:nvSpPr>
        <p:spPr>
          <a:xfrm>
            <a:off x="8355595" y="3060885"/>
            <a:ext cx="1632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i="1" dirty="0">
                <a:solidFill>
                  <a:srgbClr val="FF0000"/>
                </a:solidFill>
              </a:rPr>
              <a:t>Barramento de</a:t>
            </a:r>
          </a:p>
          <a:p>
            <a:pPr algn="ctr"/>
            <a:r>
              <a:rPr lang="pt-BR" sz="1600" b="1" i="1" dirty="0">
                <a:solidFill>
                  <a:srgbClr val="FF0000"/>
                </a:solidFill>
              </a:rPr>
              <a:t>Dados</a:t>
            </a:r>
          </a:p>
        </p:txBody>
      </p:sp>
      <p:cxnSp>
        <p:nvCxnSpPr>
          <p:cNvPr id="482" name="Conector de seta reta 204">
            <a:extLst>
              <a:ext uri="{FF2B5EF4-FFF2-40B4-BE49-F238E27FC236}">
                <a16:creationId xmlns:a16="http://schemas.microsoft.com/office/drawing/2014/main" id="{7A21FACA-19AF-EDCB-5A7E-0C10E679BFA3}"/>
              </a:ext>
            </a:extLst>
          </p:cNvPr>
          <p:cNvCxnSpPr>
            <a:stCxn id="481" idx="2"/>
          </p:cNvCxnSpPr>
          <p:nvPr/>
        </p:nvCxnSpPr>
        <p:spPr bwMode="auto">
          <a:xfrm flipH="1">
            <a:off x="8003435" y="3645660"/>
            <a:ext cx="1168249" cy="490635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3" name="Conector de seta reta 205">
            <a:extLst>
              <a:ext uri="{FF2B5EF4-FFF2-40B4-BE49-F238E27FC236}">
                <a16:creationId xmlns:a16="http://schemas.microsoft.com/office/drawing/2014/main" id="{45FE7CCF-4592-A2D2-7DDF-DFDB8E5356D9}"/>
              </a:ext>
            </a:extLst>
          </p:cNvPr>
          <p:cNvCxnSpPr>
            <a:stCxn id="481" idx="2"/>
          </p:cNvCxnSpPr>
          <p:nvPr/>
        </p:nvCxnSpPr>
        <p:spPr bwMode="auto">
          <a:xfrm flipH="1">
            <a:off x="8430361" y="3645660"/>
            <a:ext cx="741323" cy="127097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4" name="Conector de seta reta 206">
            <a:extLst>
              <a:ext uri="{FF2B5EF4-FFF2-40B4-BE49-F238E27FC236}">
                <a16:creationId xmlns:a16="http://schemas.microsoft.com/office/drawing/2014/main" id="{91976C05-1A51-D276-EEE3-D3E1F5487CA2}"/>
              </a:ext>
            </a:extLst>
          </p:cNvPr>
          <p:cNvCxnSpPr>
            <a:stCxn id="481" idx="2"/>
          </p:cNvCxnSpPr>
          <p:nvPr/>
        </p:nvCxnSpPr>
        <p:spPr bwMode="auto">
          <a:xfrm flipH="1">
            <a:off x="7772797" y="3645660"/>
            <a:ext cx="1398887" cy="93784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5" name="Conector de seta reta 207">
            <a:extLst>
              <a:ext uri="{FF2B5EF4-FFF2-40B4-BE49-F238E27FC236}">
                <a16:creationId xmlns:a16="http://schemas.microsoft.com/office/drawing/2014/main" id="{B28FA8F2-6DC0-027F-86FD-2BFD5B3EF1AA}"/>
              </a:ext>
            </a:extLst>
          </p:cNvPr>
          <p:cNvCxnSpPr>
            <a:stCxn id="481" idx="2"/>
          </p:cNvCxnSpPr>
          <p:nvPr/>
        </p:nvCxnSpPr>
        <p:spPr bwMode="auto">
          <a:xfrm flipH="1">
            <a:off x="7729769" y="3645660"/>
            <a:ext cx="1441915" cy="18390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6" name="Conector de seta reta 208">
            <a:extLst>
              <a:ext uri="{FF2B5EF4-FFF2-40B4-BE49-F238E27FC236}">
                <a16:creationId xmlns:a16="http://schemas.microsoft.com/office/drawing/2014/main" id="{017CD865-C254-2B8B-29F1-E16433411E3E}"/>
              </a:ext>
            </a:extLst>
          </p:cNvPr>
          <p:cNvCxnSpPr>
            <a:stCxn id="481" idx="2"/>
          </p:cNvCxnSpPr>
          <p:nvPr/>
        </p:nvCxnSpPr>
        <p:spPr bwMode="auto">
          <a:xfrm flipH="1">
            <a:off x="8713230" y="3645660"/>
            <a:ext cx="458454" cy="1392123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055850386"/>
      </p:ext>
    </p:extLst>
  </p:cSld>
  <p:clrMapOvr>
    <a:masterClrMapping/>
  </p:clrMapOvr>
</p:sld>
</file>

<file path=ppt/theme/theme1.xml><?xml version="1.0" encoding="utf-8"?>
<a:theme xmlns:a="http://schemas.openxmlformats.org/drawingml/2006/main" name="Pixel">
  <a:themeElements>
    <a:clrScheme name="Pixel 11">
      <a:dk1>
        <a:srgbClr val="000000"/>
      </a:dk1>
      <a:lt1>
        <a:srgbClr val="FFFFFF"/>
      </a:lt1>
      <a:dk2>
        <a:srgbClr val="000000"/>
      </a:dk2>
      <a:lt2>
        <a:srgbClr val="779F92"/>
      </a:lt2>
      <a:accent1>
        <a:srgbClr val="33CCCC"/>
      </a:accent1>
      <a:accent2>
        <a:srgbClr val="9DC2D7"/>
      </a:accent2>
      <a:accent3>
        <a:srgbClr val="FFFFFF"/>
      </a:accent3>
      <a:accent4>
        <a:srgbClr val="000000"/>
      </a:accent4>
      <a:accent5>
        <a:srgbClr val="ADE2E2"/>
      </a:accent5>
      <a:accent6>
        <a:srgbClr val="8EB0C3"/>
      </a:accent6>
      <a:hlink>
        <a:srgbClr val="006666"/>
      </a:hlink>
      <a:folHlink>
        <a:srgbClr val="CCCCFF"/>
      </a:folHlink>
    </a:clrScheme>
    <a:fontScheme name="Pix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<a:prstTxWarp prst="textNoShape">
          <a:avLst/>
        </a:prstTxWarp>
        <a:no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ixel 1">
        <a:dk1>
          <a:srgbClr val="0066FF"/>
        </a:dk1>
        <a:lt1>
          <a:srgbClr val="FFFFFF"/>
        </a:lt1>
        <a:dk2>
          <a:srgbClr val="000066"/>
        </a:dk2>
        <a:lt2>
          <a:srgbClr val="FFFFFF"/>
        </a:lt2>
        <a:accent1>
          <a:srgbClr val="6699FF"/>
        </a:accent1>
        <a:accent2>
          <a:srgbClr val="3333FF"/>
        </a:accent2>
        <a:accent3>
          <a:srgbClr val="AAAAB8"/>
        </a:accent3>
        <a:accent4>
          <a:srgbClr val="DADADA"/>
        </a:accent4>
        <a:accent5>
          <a:srgbClr val="B8CAFF"/>
        </a:accent5>
        <a:accent6>
          <a:srgbClr val="2D2DE7"/>
        </a:accent6>
        <a:hlink>
          <a:srgbClr val="FFCC00"/>
        </a:hlink>
        <a:folHlink>
          <a:srgbClr val="00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2">
        <a:dk1>
          <a:srgbClr val="009999"/>
        </a:dk1>
        <a:lt1>
          <a:srgbClr val="FFFFFF"/>
        </a:lt1>
        <a:dk2>
          <a:srgbClr val="334B49"/>
        </a:dk2>
        <a:lt2>
          <a:srgbClr val="FFFFFF"/>
        </a:lt2>
        <a:accent1>
          <a:srgbClr val="33CCCC"/>
        </a:accent1>
        <a:accent2>
          <a:srgbClr val="008080"/>
        </a:accent2>
        <a:accent3>
          <a:srgbClr val="ADB1B1"/>
        </a:accent3>
        <a:accent4>
          <a:srgbClr val="DADADA"/>
        </a:accent4>
        <a:accent5>
          <a:srgbClr val="ADE2E2"/>
        </a:accent5>
        <a:accent6>
          <a:srgbClr val="007373"/>
        </a:accent6>
        <a:hlink>
          <a:srgbClr val="FFCC00"/>
        </a:hlink>
        <a:folHlink>
          <a:srgbClr val="0066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3">
        <a:dk1>
          <a:srgbClr val="006699"/>
        </a:dk1>
        <a:lt1>
          <a:srgbClr val="FFFFFF"/>
        </a:lt1>
        <a:dk2>
          <a:srgbClr val="333399"/>
        </a:dk2>
        <a:lt2>
          <a:srgbClr val="FFFFFF"/>
        </a:lt2>
        <a:accent1>
          <a:srgbClr val="0099CC"/>
        </a:accent1>
        <a:accent2>
          <a:srgbClr val="0386AF"/>
        </a:accent2>
        <a:accent3>
          <a:srgbClr val="ADADCA"/>
        </a:accent3>
        <a:accent4>
          <a:srgbClr val="DADADA"/>
        </a:accent4>
        <a:accent5>
          <a:srgbClr val="AACAE2"/>
        </a:accent5>
        <a:accent6>
          <a:srgbClr val="02799E"/>
        </a:accent6>
        <a:hlink>
          <a:srgbClr val="FFCC00"/>
        </a:hlink>
        <a:folHlink>
          <a:srgbClr val="6699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4">
        <a:dk1>
          <a:srgbClr val="008080"/>
        </a:dk1>
        <a:lt1>
          <a:srgbClr val="FFFFFF"/>
        </a:lt1>
        <a:dk2>
          <a:srgbClr val="2F978D"/>
        </a:dk2>
        <a:lt2>
          <a:srgbClr val="FFFFFF"/>
        </a:lt2>
        <a:accent1>
          <a:srgbClr val="0099FF"/>
        </a:accent1>
        <a:accent2>
          <a:srgbClr val="009999"/>
        </a:accent2>
        <a:accent3>
          <a:srgbClr val="ADC9C5"/>
        </a:accent3>
        <a:accent4>
          <a:srgbClr val="DADADA"/>
        </a:accent4>
        <a:accent5>
          <a:srgbClr val="AACAFF"/>
        </a:accent5>
        <a:accent6>
          <a:srgbClr val="008A8A"/>
        </a:accent6>
        <a:hlink>
          <a:srgbClr val="FFFFCC"/>
        </a:hlink>
        <a:folHlink>
          <a:srgbClr val="70CAC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5">
        <a:dk1>
          <a:srgbClr val="822504"/>
        </a:dk1>
        <a:lt1>
          <a:srgbClr val="FFFFFF"/>
        </a:lt1>
        <a:dk2>
          <a:srgbClr val="330000"/>
        </a:dk2>
        <a:lt2>
          <a:srgbClr val="FFFFFF"/>
        </a:lt2>
        <a:accent1>
          <a:srgbClr val="FF9900"/>
        </a:accent1>
        <a:accent2>
          <a:srgbClr val="9E2A06"/>
        </a:accent2>
        <a:accent3>
          <a:srgbClr val="ADAAAA"/>
        </a:accent3>
        <a:accent4>
          <a:srgbClr val="DADADA"/>
        </a:accent4>
        <a:accent5>
          <a:srgbClr val="FFCAAA"/>
        </a:accent5>
        <a:accent6>
          <a:srgbClr val="8F2505"/>
        </a:accent6>
        <a:hlink>
          <a:srgbClr val="FF3300"/>
        </a:hlink>
        <a:folHlink>
          <a:srgbClr val="7C070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6">
        <a:dk1>
          <a:srgbClr val="336600"/>
        </a:dk1>
        <a:lt1>
          <a:srgbClr val="FFFFFF"/>
        </a:lt1>
        <a:dk2>
          <a:srgbClr val="4A7911"/>
        </a:dk2>
        <a:lt2>
          <a:srgbClr val="FFFFFF"/>
        </a:lt2>
        <a:accent1>
          <a:srgbClr val="666633"/>
        </a:accent1>
        <a:accent2>
          <a:srgbClr val="669900"/>
        </a:accent2>
        <a:accent3>
          <a:srgbClr val="B1BEAA"/>
        </a:accent3>
        <a:accent4>
          <a:srgbClr val="DADADA"/>
        </a:accent4>
        <a:accent5>
          <a:srgbClr val="B8B8AD"/>
        </a:accent5>
        <a:accent6>
          <a:srgbClr val="5C8A00"/>
        </a:accent6>
        <a:hlink>
          <a:srgbClr val="FFCC00"/>
        </a:hlink>
        <a:folHlink>
          <a:srgbClr val="99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ixel 7">
        <a:dk1>
          <a:srgbClr val="000000"/>
        </a:dk1>
        <a:lt1>
          <a:srgbClr val="FFFFFF"/>
        </a:lt1>
        <a:dk2>
          <a:srgbClr val="000000"/>
        </a:dk2>
        <a:lt2>
          <a:srgbClr val="CC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6633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8">
        <a:dk1>
          <a:srgbClr val="003300"/>
        </a:dk1>
        <a:lt1>
          <a:srgbClr val="FFFFFF"/>
        </a:lt1>
        <a:dk2>
          <a:srgbClr val="000000"/>
        </a:dk2>
        <a:lt2>
          <a:srgbClr val="336600"/>
        </a:lt2>
        <a:accent1>
          <a:srgbClr val="CCCC00"/>
        </a:accent1>
        <a:accent2>
          <a:srgbClr val="669900"/>
        </a:accent2>
        <a:accent3>
          <a:srgbClr val="FFFFFF"/>
        </a:accent3>
        <a:accent4>
          <a:srgbClr val="002A00"/>
        </a:accent4>
        <a:accent5>
          <a:srgbClr val="E2E2AA"/>
        </a:accent5>
        <a:accent6>
          <a:srgbClr val="5C8A00"/>
        </a:accent6>
        <a:hlink>
          <a:srgbClr val="333300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9">
        <a:dk1>
          <a:srgbClr val="000000"/>
        </a:dk1>
        <a:lt1>
          <a:srgbClr val="FFFFFF"/>
        </a:lt1>
        <a:dk2>
          <a:srgbClr val="000000"/>
        </a:dk2>
        <a:lt2>
          <a:srgbClr val="440044"/>
        </a:lt2>
        <a:accent1>
          <a:srgbClr val="FFCCCC"/>
        </a:accent1>
        <a:accent2>
          <a:srgbClr val="790571"/>
        </a:accent2>
        <a:accent3>
          <a:srgbClr val="FFFFFF"/>
        </a:accent3>
        <a:accent4>
          <a:srgbClr val="000000"/>
        </a:accent4>
        <a:accent5>
          <a:srgbClr val="FFE2E2"/>
        </a:accent5>
        <a:accent6>
          <a:srgbClr val="6D0466"/>
        </a:accent6>
        <a:hlink>
          <a:srgbClr val="993366"/>
        </a:hlink>
        <a:folHlink>
          <a:srgbClr val="9F839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0">
        <a:dk1>
          <a:srgbClr val="000000"/>
        </a:dk1>
        <a:lt1>
          <a:srgbClr val="FFFFFF"/>
        </a:lt1>
        <a:dk2>
          <a:srgbClr val="000000"/>
        </a:dk2>
        <a:lt2>
          <a:srgbClr val="FF9900"/>
        </a:lt2>
        <a:accent1>
          <a:srgbClr val="FFCC99"/>
        </a:accent1>
        <a:accent2>
          <a:srgbClr val="FBA313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E39310"/>
        </a:accent6>
        <a:hlink>
          <a:srgbClr val="CC3300"/>
        </a:hlink>
        <a:folHlink>
          <a:srgbClr val="FCC66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1">
        <a:dk1>
          <a:srgbClr val="000000"/>
        </a:dk1>
        <a:lt1>
          <a:srgbClr val="FFFFFF"/>
        </a:lt1>
        <a:dk2>
          <a:srgbClr val="000000"/>
        </a:dk2>
        <a:lt2>
          <a:srgbClr val="779F92"/>
        </a:lt2>
        <a:accent1>
          <a:srgbClr val="33CCCC"/>
        </a:accent1>
        <a:accent2>
          <a:srgbClr val="9DC2D7"/>
        </a:accent2>
        <a:accent3>
          <a:srgbClr val="FFFFFF"/>
        </a:accent3>
        <a:accent4>
          <a:srgbClr val="000000"/>
        </a:accent4>
        <a:accent5>
          <a:srgbClr val="ADE2E2"/>
        </a:accent5>
        <a:accent6>
          <a:srgbClr val="8EB0C3"/>
        </a:accent6>
        <a:hlink>
          <a:srgbClr val="006666"/>
        </a:hlink>
        <a:folHlink>
          <a:srgbClr val="CCCC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ixel 12">
        <a:dk1>
          <a:srgbClr val="000000"/>
        </a:dk1>
        <a:lt1>
          <a:srgbClr val="FFFFFF"/>
        </a:lt1>
        <a:dk2>
          <a:srgbClr val="000000"/>
        </a:dk2>
        <a:lt2>
          <a:srgbClr val="00007D"/>
        </a:lt2>
        <a:accent1>
          <a:srgbClr val="9999FF"/>
        </a:accent1>
        <a:accent2>
          <a:srgbClr val="9999CC"/>
        </a:accent2>
        <a:accent3>
          <a:srgbClr val="FFFFFF"/>
        </a:accent3>
        <a:accent4>
          <a:srgbClr val="000000"/>
        </a:accent4>
        <a:accent5>
          <a:srgbClr val="CACAFF"/>
        </a:accent5>
        <a:accent6>
          <a:srgbClr val="8A8AB9"/>
        </a:accent6>
        <a:hlink>
          <a:srgbClr val="666699"/>
        </a:hlink>
        <a:folHlink>
          <a:srgbClr val="CCCCE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49995</TotalTime>
  <Words>301</Words>
  <Application>Microsoft Office PowerPoint</Application>
  <PresentationFormat>Widescreen</PresentationFormat>
  <Paragraphs>225</Paragraphs>
  <Slides>8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6" baseType="lpstr">
      <vt:lpstr>Arial</vt:lpstr>
      <vt:lpstr>Arial Black</vt:lpstr>
      <vt:lpstr>Arial Narrow</vt:lpstr>
      <vt:lpstr>Calibri</vt:lpstr>
      <vt:lpstr>Helvetica</vt:lpstr>
      <vt:lpstr>Times New Roman</vt:lpstr>
      <vt:lpstr>Wingdings</vt:lpstr>
      <vt:lpstr>Pixel</vt:lpstr>
      <vt:lpstr>Computador RISC-V</vt:lpstr>
      <vt:lpstr>DE1-SoC</vt:lpstr>
      <vt:lpstr>Kit de desenvolvimento DE1-SoC</vt:lpstr>
      <vt:lpstr>Computador com Processador RISC-V</vt:lpstr>
      <vt:lpstr>Computador com Processador RISC-V</vt:lpstr>
      <vt:lpstr>FPGA</vt:lpstr>
      <vt:lpstr>Processador RISC-V UNICICLO</vt:lpstr>
      <vt:lpstr>Apresentação do PowerPoint</vt:lpstr>
    </vt:vector>
  </TitlesOfParts>
  <Company>Lucent Technologies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Organização e Arquitetura de Computadores</dc:title>
  <dc:subject>Verilog - DE-2</dc:subject>
  <dc:creator>Marcus Vinicius Lamar</dc:creator>
  <cp:lastModifiedBy>Marcus Vinicius Lamar</cp:lastModifiedBy>
  <cp:revision>370</cp:revision>
  <cp:lastPrinted>2001-06-14T13:58:17Z</cp:lastPrinted>
  <dcterms:created xsi:type="dcterms:W3CDTF">1999-06-25T18:38:26Z</dcterms:created>
  <dcterms:modified xsi:type="dcterms:W3CDTF">2022-08-07T19:12:14Z</dcterms:modified>
</cp:coreProperties>
</file>